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KHẨN </a:t>
            </a:r>
            <a:r>
              <a:rPr lang="vi-VN" sz="3600" b="1">
                <a:solidFill>
                  <a:schemeClr val="bg1"/>
                </a:solidFill>
                <a:latin typeface="Times New Roman" pitchFamily="18" charset="0"/>
                <a:cs typeface="Times New Roman" pitchFamily="18" charset="0"/>
              </a:rPr>
              <a:t>CẦU </a:t>
            </a:r>
            <a:r>
              <a:rPr lang="vi-VN" sz="3600" b="1" smtClean="0">
                <a:solidFill>
                  <a:schemeClr val="bg1"/>
                </a:solidFill>
                <a:latin typeface="Times New Roman" pitchFamily="18" charset="0"/>
                <a:cs typeface="Times New Roman" pitchFamily="18" charset="0"/>
              </a:rPr>
              <a:t>2</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Trần </a:t>
            </a:r>
            <a:r>
              <a:rPr lang="vi-VN" sz="3600" b="1">
                <a:solidFill>
                  <a:schemeClr val="bg1"/>
                </a:solidFill>
                <a:latin typeface="Times New Roman" pitchFamily="18" charset="0"/>
                <a:cs typeface="Times New Roman" pitchFamily="18" charset="0"/>
              </a:rPr>
              <a:t>Xuân Long</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Chiều về nắng tắt, cánh mây trôi dạt phía xa, cuộc đời hôm nay khác chi như một thoáng mây, ngày qua con sống giữa đời hồn con vương mắc lưới trần, mộng mơ phú quí khiến con lạc bước chân</a:t>
            </a:r>
            <a:r>
              <a:rPr lang="vi-VN" sz="3600" b="1">
                <a:solidFill>
                  <a:schemeClr val="bg1"/>
                </a:solidFill>
                <a:latin typeface="Times New Roman" pitchFamily="18" charset="0"/>
                <a:cs typeface="Times New Roman" pitchFamily="18" charset="0"/>
              </a:rPr>
              <a:t>. </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Một </a:t>
            </a:r>
            <a:r>
              <a:rPr lang="vi-VN" sz="4000" b="1">
                <a:solidFill>
                  <a:schemeClr val="bg1"/>
                </a:solidFill>
                <a:latin typeface="Times New Roman" pitchFamily="18" charset="0"/>
                <a:cs typeface="Times New Roman" pitchFamily="18" charset="0"/>
              </a:rPr>
              <a:t>lòng thống hối mắt con rơi lệ xót xa, gục đầu ăn năn dám xin Ngài thứ tha, và xin đưa lối con bước tìm theo chân lý cuộc sống, để con an vui tháng năm ưu phiền sẽ qua.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ca ngợi tình yêu Cha thắm thiết bao la, từ ngàn đời muôn kiếp vẫn sáng tươi màu. Hát lên câu ca mừng, tán dương Chúa chí tôn. Hỡi Chúa xin lắng nghe con kêu cầu, ban xuống trên con tràn đầy Thánh ân, cúi đầu con khẩn cầu, nguyện xin Chúa Trời thương chúng con.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Tình nào quí giá lớn lao hơn tình Chúa đâu, từ trời vinh quang xuống mang thân phận thế nhân, làm thân lữ khách khốn cùng vì thương nhân thế lỗi tội đành mang khổ giá chết ô nhục đớn đau</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Lặng nhìn Thánh Giá thấy con thân hèn xót xa, tình trần phôi pha vẫn tin hơn tình Chúa yêu, niềm tin phiêu lãng đây đó đường con đi quá gian khó, Ngài ơi xin thương, giúp con vững bền đức tin.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3400</TotalTime>
  <Words>262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KHẨN CẦU 2  Trần Xuân Long</vt:lpstr>
      <vt:lpstr>1. Chiều về nắng tắt, cánh mây trôi dạt phía xa, cuộc đời hôm nay khác chi như một thoáng mây, ngày qua con sống giữa đời hồn con vương mắc lưới trần, mộng mơ phú quí khiến con lạc bước chân. </vt:lpstr>
      <vt:lpstr>**Một lòng thống hối mắt con rơi lệ xót xa, gục đầu ăn năn dám xin Ngài thứ tha, và xin đưa lối con bước tìm theo chân lý cuộc sống, để con an vui tháng năm ưu phiền sẽ qua.</vt:lpstr>
      <vt:lpstr>ĐK. Con ca ngợi tình yêu Cha thắm thiết bao la, từ ngàn đời muôn kiếp vẫn sáng tươi màu. Hát lên câu ca mừng, tán dương Chúa chí tôn. Hỡi Chúa xin lắng nghe con kêu cầu, ban xuống trên con tràn đầy Thánh ân, cúi đầu con khẩn cầu, nguyện xin Chúa Trời thương chúng con.</vt:lpstr>
      <vt:lpstr>2. Tình nào quí giá lớn lao hơn tình Chúa đâu, từ trời vinh quang xuống mang thân phận thế nhân, làm thân lữ khách khốn cùng vì thương nhân thế lỗi tội đành mang khổ giá chết ô nhục đớn đau. </vt:lpstr>
      <vt:lpstr>**Lặng nhìn Thánh Giá thấy con thân hèn xót xa, tình trần phôi pha vẫn tin hơn tình Chúa yêu, niềm tin phiêu lãng đây đó đường con đi quá gian khó, Ngài ơi xin thương, giúp con vững bền đức tin.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1248</cp:revision>
  <dcterms:created xsi:type="dcterms:W3CDTF">2021-12-01T03:00:51Z</dcterms:created>
  <dcterms:modified xsi:type="dcterms:W3CDTF">2021-12-23T19:57:11Z</dcterms:modified>
</cp:coreProperties>
</file>