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KHẨN </a:t>
            </a:r>
            <a:r>
              <a:rPr lang="vi-VN" sz="3600" b="1">
                <a:solidFill>
                  <a:schemeClr val="bg1"/>
                </a:solidFill>
                <a:latin typeface="Times New Roman" pitchFamily="18" charset="0"/>
                <a:cs typeface="Times New Roman" pitchFamily="18" charset="0"/>
              </a:rPr>
              <a:t>CẦU </a:t>
            </a:r>
            <a:r>
              <a:rPr lang="vi-VN" sz="3600" b="1" smtClean="0">
                <a:solidFill>
                  <a:schemeClr val="bg1"/>
                </a:solidFill>
                <a:latin typeface="Times New Roman" pitchFamily="18" charset="0"/>
                <a:cs typeface="Times New Roman" pitchFamily="18" charset="0"/>
              </a:rPr>
              <a:t>3</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Trần </a:t>
            </a:r>
            <a:r>
              <a:rPr lang="vi-VN" sz="3600" b="1">
                <a:solidFill>
                  <a:schemeClr val="bg1"/>
                </a:solidFill>
                <a:latin typeface="Times New Roman" pitchFamily="18" charset="0"/>
                <a:cs typeface="Times New Roman" pitchFamily="18" charset="0"/>
              </a:rPr>
              <a:t>Xuân Long</a:t>
            </a:r>
            <a:endParaRPr lang="it-IT"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Hồn con vươn lên tới Chúa trọn niềm tin mến, tiếng con rung lên tha thiết khúc hát tình yêu. Cảm tạ tình Ngài vô biên, mến thương nhân sinh lỗi tội, Chúa ôi cao sang xuống thế gian chịu khổ đau</a:t>
            </a:r>
            <a:r>
              <a:rPr lang="vi-VN" sz="3600" b="1">
                <a:solidFill>
                  <a:schemeClr val="bg1"/>
                </a:solidFill>
                <a:latin typeface="Times New Roman" pitchFamily="18" charset="0"/>
                <a:cs typeface="Times New Roman" pitchFamily="18" charset="0"/>
              </a:rPr>
              <a:t>. </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Thập giá chết treo giữa trời, cho muôn người được phúc vinh quang. Ôi còn tình nào cao quí hơn tình Chúa đâu? Thành tâm dâng muôn câu hát, tiếng ca vang trên mây ngàn, tôn vinh danh Cha, Chúa mãi mãi </a:t>
            </a:r>
            <a:r>
              <a:rPr lang="vi-VN" sz="4000" b="1">
                <a:solidFill>
                  <a:schemeClr val="bg1"/>
                </a:solidFill>
                <a:latin typeface="Times New Roman" pitchFamily="18" charset="0"/>
                <a:cs typeface="Times New Roman" pitchFamily="18" charset="0"/>
              </a:rPr>
              <a:t>của </a:t>
            </a:r>
            <a:r>
              <a:rPr lang="vi-VN" sz="4000" b="1" smtClean="0">
                <a:solidFill>
                  <a:schemeClr val="bg1"/>
                </a:solidFill>
                <a:latin typeface="Times New Roman" pitchFamily="18" charset="0"/>
                <a:cs typeface="Times New Roman" pitchFamily="18" charset="0"/>
              </a:rPr>
              <a:t>con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Này con mang thân bụi đất tục lụy yếu đuối, bước chân đam mê nên đã vấp ngã nhiều phen, tháng ngày miệt mài đi hoang. Chúa ơi nay con quay trở về, tìm lại tình Ngài, xin thứ tha tội lỗi con, và xin giúp con kiên cường, giữa thế trần đầy dẫy gai chông</a:t>
            </a:r>
            <a:r>
              <a:rPr lang="vi-VN" sz="4000" b="1">
                <a:solidFill>
                  <a:schemeClr val="bg1"/>
                </a:solidFill>
                <a:latin typeface="Times New Roman" pitchFamily="18" charset="0"/>
                <a:cs typeface="Times New Roman" pitchFamily="18" charset="0"/>
              </a:rPr>
              <a:t>. </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Xin hằng phù trợ canh giữ con khỏi ác nhơ, đường quang minh con đi tới, tránh xa bóng tối gian tà, nương thân bên Cha, Chúa chí ái lòng con.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3402</TotalTime>
  <Words>211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KHẨN CẦU 3  Trần Xuân Long</vt:lpstr>
      <vt:lpstr>1. Hồn con vươn lên tới Chúa trọn niềm tin mến, tiếng con rung lên tha thiết khúc hát tình yêu. Cảm tạ tình Ngài vô biên, mến thương nhân sinh lỗi tội, Chúa ôi cao sang xuống thế gian chịu khổ đau. </vt:lpstr>
      <vt:lpstr>**Thập giá chết treo giữa trời, cho muôn người được phúc vinh quang. Ôi còn tình nào cao quí hơn tình Chúa đâu? Thành tâm dâng muôn câu hát, tiếng ca vang trên mây ngàn, tôn vinh danh Cha, Chúa mãi mãi của con.</vt:lpstr>
      <vt:lpstr>2. Này con mang thân bụi đất tục lụy yếu đuối, bước chân đam mê nên đã vấp ngã nhiều phen, tháng ngày miệt mài đi hoang. Chúa ơi nay con quay trở về, tìm lại tình Ngài, xin thứ tha tội lỗi con, và xin giúp con kiên cường, giữa thế trần đầy dẫy gai chông. </vt:lpstr>
      <vt:lpstr>**Xin hằng phù trợ canh giữ con khỏi ác nhơ, đường quang minh con đi tới, tránh xa bóng tối gian tà, nương thân bên Cha, Chúa chí ái lòng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1249</cp:revision>
  <dcterms:created xsi:type="dcterms:W3CDTF">2021-12-01T03:00:51Z</dcterms:created>
  <dcterms:modified xsi:type="dcterms:W3CDTF">2021-12-23T19:58:49Z</dcterms:modified>
</cp:coreProperties>
</file>