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KINH CẦU GIÁNG SINH</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Viết Chung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Lạy Trời mưa Đấng Cứu Tinh, xin mặt đất hãy ban phước lành. Lạy Trời giải thoát sinh linh, khỏi tù hãm đọa đày nghiệp chướng. Lạy Trời cho mưa gió yên, cho đêm đông bừng sáng. Ánh sao hy vọng chiếu soi bốn phương. Nhạc vàng rung lên khắp nơi,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khi trời đất giao hòa với người. Cuộc tình muôn thuở đã khơi cho hạnh phúc nở mầm xanh mới. Tình nồng khai hoa kết ngôi, đây tin vui mùa cứu rỗi. Đấng trông mong đã tới giữa trần ai.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000" b="1" smtClean="0">
                <a:solidFill>
                  <a:schemeClr val="bg1"/>
                </a:solidFill>
                <a:latin typeface="Times New Roman" pitchFamily="18" charset="0"/>
                <a:cs typeface="Times New Roman" pitchFamily="18" charset="0"/>
              </a:rPr>
              <a:t>1. </a:t>
            </a:r>
            <a:r>
              <a:rPr lang="vi-VN" sz="4000" b="1" smtClean="0">
                <a:solidFill>
                  <a:schemeClr val="bg1"/>
                </a:solidFill>
                <a:latin typeface="Times New Roman" pitchFamily="18" charset="0"/>
                <a:cs typeface="Times New Roman" pitchFamily="18" charset="0"/>
              </a:rPr>
              <a:t>Mùa giáng thế muôn người hướng tâm về xa vời. Chờ ánh sáng công bình chiếu soi cho mọi nơi. Xin Đấng cứu dân ban muôn ơn. Loài người sống yêu thương, cho tương lai luôn tươi sáng. Sống trong an bình.</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en-US" sz="4800" b="1" smtClean="0">
                <a:solidFill>
                  <a:schemeClr val="bg1"/>
                </a:solidFill>
                <a:latin typeface="Times New Roman" pitchFamily="18" charset="0"/>
                <a:cs typeface="Times New Roman" pitchFamily="18" charset="0"/>
              </a:rPr>
              <a:t>2. </a:t>
            </a:r>
            <a:r>
              <a:rPr lang="vi-VN" sz="4800" b="1" smtClean="0">
                <a:solidFill>
                  <a:schemeClr val="bg1"/>
                </a:solidFill>
                <a:latin typeface="Times New Roman" pitchFamily="18" charset="0"/>
                <a:cs typeface="Times New Roman" pitchFamily="18" charset="0"/>
              </a:rPr>
              <a:t>Giữ tình anh em thiết tha, không thù oán không còn chia lìa. Một nhà thân thiết như xưa, chung giòng máu Chúa Trời nhập thể. Cuộc đời dâng cao tiếng ca, ôi vinh danh một Thiên Chúa. Tiếng chuông sinh nhật sẽ luôn rền xa (luôn rền luôn rền xa).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219</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KINH CẦU GIÁNG SINH Viết Chung</vt:lpstr>
      <vt:lpstr>Lạy Trời mưa Đấng Cứu Tinh, xin mặt đất hãy ban phước lành. Lạy Trời giải thoát sinh linh, khỏi tù hãm đọa đày nghiệp chướng. Lạy Trời cho mưa gió yên, cho đêm đông bừng sáng. Ánh sao hy vọng chiếu soi bốn phương. Nhạc vàng rung lên khắp nơi,</vt:lpstr>
      <vt:lpstr>khi trời đất giao hòa với người. Cuộc tình muôn thuở đã khơi cho hạnh phúc nở mầm xanh mới. Tình nồng khai hoa kết ngôi, đây tin vui mùa cứu rỗi. Đấng trông mong đã tới giữa trần ai.</vt:lpstr>
      <vt:lpstr>1. Mùa giáng thế muôn người hướng tâm về xa vời. Chờ ánh sáng công bình chiếu soi cho mọi nơi. Xin Đấng cứu dân ban muôn ơn. Loài người sống yêu thương, cho tương lai luôn tươi sáng. Sống trong an bình.</vt:lpstr>
      <vt:lpstr>2. Giữ tình anh em thiết tha, không thù oán không còn chia lìa. Một nhà thân thiết như xưa, chung giòng máu Chúa Trời nhập thể. Cuộc đời dâng cao tiếng ca, ôi vinh danh một Thiên Chúa. Tiếng chuông sinh nhật sẽ luôn rền xa (luôn rền luôn rền xa).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19</cp:revision>
  <dcterms:created xsi:type="dcterms:W3CDTF">2021-12-01T03:00:51Z</dcterms:created>
  <dcterms:modified xsi:type="dcterms:W3CDTF">2021-12-01T03:55:13Z</dcterms:modified>
</cp:coreProperties>
</file>