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KINH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Duy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Con dâng về Thiên Chúa đây hy lễ của một chiều xưa, ôi Con Chúa hiến mình vì yêu, đền tội cho nhân thế trăm chiều.</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Cha thương nhận lễ vật này. Xin Cha ban hồng ân dư đầy. Lòng con vui sướng từ đây. Con hăng say đi về muôn phương, trao đôi tay cho người mến thương, đem tin yêu cho đời ngát hương.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Đây ly rượu tấm bánh con dâng Chúa với giọt mồ hôi, bao công khó với dòng lệ rơi cùng niềm vui giây phút bên Ngài.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Ôi bao niềm yêu mến con con mơ ước tiến Ngài ngày đêm. Môi ca hát những lời tình thương, nguyện là hương thơm ngát thiên </a:t>
            </a:r>
            <a:r>
              <a:rPr lang="vi-VN" sz="5400" b="1">
                <a:solidFill>
                  <a:schemeClr val="bg1"/>
                </a:solidFill>
                <a:latin typeface="Times New Roman" pitchFamily="18" charset="0"/>
                <a:cs typeface="Times New Roman" pitchFamily="18" charset="0"/>
              </a:rPr>
              <a:t>đường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2076</TotalTime>
  <Words>147</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KINH DÂNG Lm. Nguyễn Duy</vt:lpstr>
      <vt:lpstr>1/ Con dâng về Thiên Chúa đây hy lễ của một chiều xưa, ôi Con Chúa hiến mình vì yêu, đền tội cho nhân thế trăm chiều.</vt:lpstr>
      <vt:lpstr>ĐK: Xin Cha thương nhận lễ vật này. Xin Cha ban hồng ân dư đầy. Lòng con vui sướng từ đây. Con hăng say đi về muôn phương, trao đôi tay cho người mến thương, đem tin yêu cho đời ngát hương.</vt:lpstr>
      <vt:lpstr>2/ Đây ly rượu tấm bánh con dâng Chúa với giọt mồ hôi, bao công khó với dòng lệ rơi cùng niềm vui giây phút bên Ngài.</vt:lpstr>
      <vt:lpstr>3/ Ôi bao niềm yêu mến con con mơ ước tiến Ngài ngày đêm. Môi ca hát những lời tình thương, nguyện là hương thơm ngát thiên đường.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773</cp:revision>
  <dcterms:created xsi:type="dcterms:W3CDTF">2021-12-01T03:00:51Z</dcterms:created>
  <dcterms:modified xsi:type="dcterms:W3CDTF">2021-12-12T23:19:06Z</dcterms:modified>
</cp:coreProperties>
</file>