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KINH DÂNG LỄ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 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đây tấm bánh trắng ngần bởi ruộng đất và lao công chúng con. Nguyện dâng Chúa để trở thành Mình Thánh Chúa.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(Chúc tụng Chúa) Hãy chúc tụng Chúa là Chúa tể càn khôn (Chúa ơi, nguyện cầu Chúa) Hãy nguyện cầu Chúa, xin Chúa nhận hiến lễ thánh này (Chúa ơi).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Này đây chén Thánh tinh tuyền bởi nho chín và lao công chúng con. Nguyện dâng Chúa để trở thành nguồn sức sống.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Này đây xác với linh hồn nguyện dâng Chúa trọn bao nhiêu ước mơ. Cùng dâng hiến để trở thành một hy lễ.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</TotalTime>
  <Words>127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KINH DÂNG LỄ Lm. Văn Chi </vt:lpstr>
      <vt:lpstr>1. Này đây tấm bánh trắng ngần bởi ruộng đất và lao công chúng con. Nguyện dâng Chúa để trở thành Mình Thánh Chúa.</vt:lpstr>
      <vt:lpstr>ĐK. (Chúc tụng Chúa) Hãy chúc tụng Chúa là Chúa tể càn khôn (Chúa ơi, nguyện cầu Chúa) Hãy nguyện cầu Chúa, xin Chúa nhận hiến lễ thánh này (Chúa ơi).</vt:lpstr>
      <vt:lpstr>2. Này đây chén Thánh tinh tuyền bởi nho chín và lao công chúng con. Nguyện dâng Chúa để trở thành nguồn sức sống.</vt:lpstr>
      <vt:lpstr>3. Này đây xác với linh hồn nguyện dâng Chúa trọn bao nhiêu ước mơ. Cùng dâng hiến để trở thành một hy lễ.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899</cp:revision>
  <dcterms:created xsi:type="dcterms:W3CDTF">2021-12-01T03:00:51Z</dcterms:created>
  <dcterms:modified xsi:type="dcterms:W3CDTF">2021-12-14T22:44:27Z</dcterms:modified>
</cp:coreProperties>
</file>