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KINH </a:t>
            </a:r>
            <a:r>
              <a:rPr lang="vi-VN" sz="3600" b="1">
                <a:solidFill>
                  <a:schemeClr val="bg1"/>
                </a:solidFill>
                <a:latin typeface="Times New Roman" pitchFamily="18" charset="0"/>
                <a:cs typeface="Times New Roman" pitchFamily="18" charset="0"/>
              </a:rPr>
              <a:t>HÒA </a:t>
            </a:r>
            <a:r>
              <a:rPr lang="vi-VN" sz="3600" b="1" smtClean="0">
                <a:solidFill>
                  <a:schemeClr val="bg1"/>
                </a:solidFill>
                <a:latin typeface="Times New Roman" pitchFamily="18" charset="0"/>
                <a:cs typeface="Times New Roman" pitchFamily="18" charset="0"/>
              </a:rPr>
              <a:t>BÌNH</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Kim </a:t>
            </a:r>
            <a:r>
              <a:rPr lang="vi-VN" sz="36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Lạy Chúa từ nhân xin cho con biết mến yêu và phụng sự Chúa trong mọi người. Lạy Chúa xin hãy dùng con như khí cụ bình </a:t>
            </a:r>
            <a:r>
              <a:rPr lang="vi-VN" sz="4800" b="1">
                <a:solidFill>
                  <a:schemeClr val="bg1"/>
                </a:solidFill>
                <a:latin typeface="Times New Roman" pitchFamily="18" charset="0"/>
                <a:cs typeface="Times New Roman" pitchFamily="18" charset="0"/>
              </a:rPr>
              <a:t>an </a:t>
            </a:r>
            <a:r>
              <a:rPr lang="vi-VN" sz="4800" b="1" smtClean="0">
                <a:solidFill>
                  <a:schemeClr val="bg1"/>
                </a:solidFill>
                <a:latin typeface="Times New Roman" pitchFamily="18" charset="0"/>
                <a:cs typeface="Times New Roman" pitchFamily="18" charset="0"/>
              </a:rPr>
              <a:t>của</a:t>
            </a:r>
            <a:r>
              <a:rPr lang="en-US" sz="4800" b="1" smtClean="0">
                <a:solidFill>
                  <a:schemeClr val="bg1"/>
                </a:solidFill>
                <a:latin typeface="Times New Roman" pitchFamily="18" charset="0"/>
                <a:cs typeface="Times New Roman" pitchFamily="18" charset="0"/>
              </a:rPr>
              <a:t> </a:t>
            </a:r>
            <a:r>
              <a:rPr lang="vi-VN" sz="4800" b="1">
                <a:solidFill>
                  <a:schemeClr val="bg1"/>
                </a:solidFill>
                <a:latin typeface="Times New Roman" pitchFamily="18" charset="0"/>
                <a:cs typeface="Times New Roman" pitchFamily="18" charset="0"/>
              </a:rPr>
              <a:t>Chúa để con đem yêu thương vào nơi oán thù,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đem </a:t>
            </a:r>
            <a:r>
              <a:rPr lang="vi-VN" b="1">
                <a:solidFill>
                  <a:schemeClr val="bg1"/>
                </a:solidFill>
                <a:latin typeface="Times New Roman" pitchFamily="18" charset="0"/>
                <a:cs typeface="Times New Roman" pitchFamily="18" charset="0"/>
              </a:rPr>
              <a:t>thứ tha vào nơi lăng nhục, đem an hòa vào nơi tranh chấp, đem chân lý vào chốn lỗi lầm; để con đem tin kính vào nơi nghi nan, chiếu trông cậy vào nơi thất vọng; để con dọi ánh sáng vào nơi tối tăm, đem niềm vui đến chốn u sầu.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Lạy Chúa xin hãy dạy con tìm an ủi người hơn được người ủi an, tìm hiểu biết người hơn được người hiểu biết</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tìm yêu mến người hơn được người mến yêu. </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Vì chính khi hiến thân là khi được nhận lãnh, chính lúc quên mình là lúc gặp lại bản thân; vì chính khi thứ tha là khi được tha thứ, chính lúc chết đi là khi vui sống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Ôi Thần Linh thánh ái xin mở rộng lòng con, xin thương ban xuống những ai lòng đầy thiện chí ơn an bình.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3313</TotalTime>
  <Words>215</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KINH HÒA BÌNH  Kim Long</vt:lpstr>
      <vt:lpstr>Lạy Chúa từ nhân xin cho con biết mến yêu và phụng sự Chúa trong mọi người. Lạy Chúa xin hãy dùng con như khí cụ bình an của Chúa để con đem yêu thương vào nơi oán thù, </vt:lpstr>
      <vt:lpstr>**đem thứ tha vào nơi lăng nhục, đem an hòa vào nơi tranh chấp, đem chân lý vào chốn lỗi lầm; để con đem tin kính vào nơi nghi nan, chiếu trông cậy vào nơi thất vọng; để con dọi ánh sáng vào nơi tối tăm, đem niềm vui đến chốn u sầu.</vt:lpstr>
      <vt:lpstr>Lạy Chúa xin hãy dạy con tìm an ủi người hơn được người ủi an, tìm hiểu biết người hơn được người hiểu biết, tìm yêu mến người hơn được người mến yêu. </vt:lpstr>
      <vt:lpstr>**Vì chính khi hiến thân là khi được nhận lãnh, chính lúc quên mình là lúc gặp lại bản thân; vì chính khi thứ tha là khi được tha thứ, chính lúc chết đi là khi vui sống muôn đời.</vt:lpstr>
      <vt:lpstr>Ôi Thần Linh thánh ái xin mở rộng lòng con, xin thương ban xuống những ai lòng đầy thiện chí ơn an bình.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1198</cp:revision>
  <dcterms:created xsi:type="dcterms:W3CDTF">2021-12-01T03:00:51Z</dcterms:created>
  <dcterms:modified xsi:type="dcterms:W3CDTF">2021-12-23T06:51:41Z</dcterms:modified>
</cp:coreProperties>
</file>