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84"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KINH TRẦM DÂNG </a:t>
            </a:r>
            <a:r>
              <a:rPr lang="vi-VN" b="1" smtClean="0">
                <a:solidFill>
                  <a:schemeClr val="bg1"/>
                </a:solidFill>
                <a:latin typeface="Times New Roman" pitchFamily="18" charset="0"/>
                <a:cs typeface="Times New Roman" pitchFamily="18" charset="0"/>
              </a:rPr>
              <a:t>CHÚA</a:t>
            </a:r>
            <a:r>
              <a:rPr lang="en-US" b="1" smtClean="0">
                <a:solidFill>
                  <a:schemeClr val="bg1"/>
                </a:solidFill>
                <a:latin typeface="Times New Roman" pitchFamily="18" charset="0"/>
                <a:cs typeface="Times New Roman" pitchFamily="18" charset="0"/>
              </a:rPr>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Sơn </a:t>
            </a:r>
            <a:r>
              <a:rPr lang="vi-VN" b="1">
                <a:solidFill>
                  <a:schemeClr val="bg1"/>
                </a:solidFill>
                <a:latin typeface="Times New Roman" pitchFamily="18" charset="0"/>
                <a:cs typeface="Times New Roman" pitchFamily="18" charset="0"/>
              </a:rPr>
              <a:t>Dương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a:t>
            </a:r>
            <a:r>
              <a:rPr lang="vi-VN" sz="5400" b="1" smtClean="0">
                <a:solidFill>
                  <a:schemeClr val="bg1"/>
                </a:solidFill>
                <a:latin typeface="Times New Roman" pitchFamily="18" charset="0"/>
                <a:cs typeface="Times New Roman" pitchFamily="18" charset="0"/>
              </a:rPr>
              <a:t>. Xin dâng về Cha đây cuộc đời con, </a:t>
            </a:r>
            <a:r>
              <a:rPr lang="vi-VN" sz="5400" b="1">
                <a:solidFill>
                  <a:schemeClr val="bg1"/>
                </a:solidFill>
                <a:latin typeface="Times New Roman" pitchFamily="18" charset="0"/>
                <a:cs typeface="Times New Roman" pitchFamily="18" charset="0"/>
              </a:rPr>
              <a:t>nhọc nhằn cần lao mưa nắng giãi dầu, hương thơm đồng xa tiến dâng về Chúa, rượu nồng trinh nguyên bánh thơm ngọt lành</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ĐK. Dâng con dâng lên ngàn muôn yêu mến, như hương kinh trầm lên Chúa toàn năng.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Xin dâng về Cha con tìm tình yêu, cuộc đời hồng tươi cùng bao ước mơ. Xin dâng buồn vui đến trong cuộc sống, để thành lời kinh tiến dâng về Ngài.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Xin dâng về Cha tâm tình thành tín, dù cuộc đời con bao nỗi đắng cay. Xin cho đời con sống trong cuộc sống, hòa tình yêu thương Chúa trong mọi người.</a:t>
            </a: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72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2753</TotalTime>
  <Words>142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KINH TRẦM DÂNG CHÚA Sơn Dương</vt:lpstr>
      <vt:lpstr>1. Xin dâng về Cha đây cuộc đời con, nhọc nhằn cần lao mưa nắng giãi dầu, hương thơm đồng xa tiến dâng về Chúa, rượu nồng trinh nguyên bánh thơm ngọt lành.</vt:lpstr>
      <vt:lpstr>ĐK. Dâng con dâng lên ngàn muôn yêu mến, như hương kinh trầm lên Chúa toàn năng.</vt:lpstr>
      <vt:lpstr>2. Xin dâng về Cha con tìm tình yêu, cuộc đời hồng tươi cùng bao ước mơ. Xin dâng buồn vui đến trong cuộc sống, để thành lời kinh tiến dâng về Ngài.</vt:lpstr>
      <vt:lpstr>3. Xin dâng về Cha tâm tình thành tín, dù cuộc đời con bao nỗi đắng cay. Xin cho đời con sống trong cuộc sống, hòa tình yêu thương Chúa trong mọi người.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1026</cp:revision>
  <dcterms:created xsi:type="dcterms:W3CDTF">2021-12-01T03:00:51Z</dcterms:created>
  <dcterms:modified xsi:type="dcterms:W3CDTF">2021-12-29T07:42:16Z</dcterms:modified>
</cp:coreProperties>
</file>