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KINH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ơn Chúa chúng con ra về hoan ca trong cuộc đời nhân chứng. Tạ ơn Chúa chúng con nhịp bước đến khắp nơi để đem Tin Mừng.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Ra đi đến với người gần xa, khơi lên những tiếng lòng ngợi khen.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xin Chúa xuống nguồn hồng ân, cho nhân thế tháng ngày bình an.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73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KINH TẠ LỄ  Lm. Nguyễn Duy</vt:lpstr>
      <vt:lpstr>Tạ ơn Chúa chúng con ra về hoan ca trong cuộc đời nhân chứng. Tạ ơn Chúa chúng con nhịp bước đến khắp nơi để đem Tin Mừng.</vt:lpstr>
      <vt:lpstr>1. Ra đi đến với người gần xa, khơi lên những tiếng lòng ngợi khen.</vt:lpstr>
      <vt:lpstr>2. Con xin Chúa xuống nguồn hồng ân, cho nhân thế tháng ngày bình 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1215</cp:revision>
  <dcterms:created xsi:type="dcterms:W3CDTF">2021-12-01T03:00:51Z</dcterms:created>
  <dcterms:modified xsi:type="dcterms:W3CDTF">2021-12-18T06:45:30Z</dcterms:modified>
</cp:coreProperties>
</file>