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KINH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Nguyễn Hùng Cường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Này giờ thánh lễ đã hết rồi, chúng con về trong niềm mến tin. Nguyện cùng đem thực hành lời Chúa đem yêu thương Chúa đến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mọi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Ra đi ta đi vào đời, nên như ánh sáng rạng soi, nơi tối tăm chiếu niềm hy vọng, chốn u sầu thắp sáng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niềm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Xin cho con luôn can trường dẫu muôn khốn khó đợi mong, xin Chúa ban con lòng trung thành, suốt cuộc đời nhân chứng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Hôm nay gieo trong lệ sầu, hân hoan tiếng hát ngày mai, hạt lúa gieo xuống đời cơ cực sẽ trổ ngàn bông lúa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vàng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3110</TotalTime>
  <Words>134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KINH TẠ LỄ  Lm. Nguyễn Hùng Cường</vt:lpstr>
      <vt:lpstr>ĐK. Này giờ thánh lễ đã hết rồi, chúng con về trong niềm mến tin. Nguyện cùng đem thực hành lời Chúa đem yêu thương Chúa đến mọi nơi.</vt:lpstr>
      <vt:lpstr>1/ Ra đi ta đi vào đời, nên như ánh sáng rạng soi, nơi tối tăm chiếu niềm hy vọng, chốn u sầu thắp sáng niềm vui.</vt:lpstr>
      <vt:lpstr>2/ Xin cho con luôn can trường dẫu muôn khốn khó đợi mong, xin Chúa ban con lòng trung thành, suốt cuộc đời nhân chứng tình yêu.</vt:lpstr>
      <vt:lpstr>3/ Hôm nay gieo trong lệ sầu, hân hoan tiếng hát ngày mai, hạt lúa gieo xuống đời cơ cực sẽ trổ ngàn bông lúa vàng tươi.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1185</cp:revision>
  <dcterms:created xsi:type="dcterms:W3CDTF">2021-12-01T03:00:51Z</dcterms:created>
  <dcterms:modified xsi:type="dcterms:W3CDTF">2021-12-17T22:51:51Z</dcterms:modified>
</cp:coreProperties>
</file>