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KÌA </a:t>
            </a:r>
            <a:r>
              <a:rPr lang="vi-VN" b="1" smtClean="0">
                <a:solidFill>
                  <a:schemeClr val="bg1"/>
                </a:solidFill>
                <a:latin typeface="Times New Roman" pitchFamily="18" charset="0"/>
                <a:cs typeface="Times New Roman" pitchFamily="18" charset="0"/>
              </a:rPr>
              <a:t>TRÔNG</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Hoài Đức - Trần Vĩnh Phước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Kìa trông huy hoàng vì sao, chiếu soi gần xa khắp miền, nào hỡi mục đồng dậy mau, chớ lo chi hãy bằng yên. Này nghe ta báo tin vui mừng: Vừa đây trong chốn hang lừa, đã sinh ra chính Vua muôn trùng, mau đến Belem kính thờ.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Belem kìa, sương tuyết ta ngại chi! Mau lên nào, mau bước ta cùng đi, cùng đi xem rõ Vua nhân trần. Người sinh trong cảnh cơ hàn. Nào anh em hãy nghe thiên thần, đi viếng Chúa ta xuống trần.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ÐK: Giữa muôn ngàn hào quang, với muôn ngàn hương ngát lừng. Bao thiên thần hòa vang, cất bao lời cung chúc mừng: Sáng danh Thiên Chúa trên trời, bằng yên cho khắp nhân loại. Sáng danh Thiên Chúa trên trời, bằng yên cho khắp nhân loại.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Nào hỡi muôn loài hòa vang, tiếng ca nhịp theo tiếng đàn, mừng Chúa bỏ trời cao sang, Giáng sinh chuộc lấy phàm nhân. Phàm nhân tội lỗi hãy suy cùng: Lòng Cha bao xiết khoan hồng. Vào đây ca hát lên vang lừng, mong cám ơn cho hết lòng.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Dân mục đồng con kính tin thờ Cha. Thay nhân loại con cất vang lời ca. Nửa đêm thanh vắng cung ca đàn, làm cho bao xiết ngậm ngùi. Ngày nay Cha đoái thương lâm trần, xin hãy thứ tha nhân loại.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3364</TotalTime>
  <Words>286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KÌA TRÔNG Lm. Hoài Đức - Trần Vĩnh Phước</vt:lpstr>
      <vt:lpstr>1. Kìa trông huy hoàng vì sao, chiếu soi gần xa khắp miền, nào hỡi mục đồng dậy mau, chớ lo chi hãy bằng yên. Này nghe ta báo tin vui mừng: Vừa đây trong chốn hang lừa, đã sinh ra chính Vua muôn trùng, mau đến Belem kính thờ.</vt:lpstr>
      <vt:lpstr>Belem kìa, sương tuyết ta ngại chi! Mau lên nào, mau bước ta cùng đi, cùng đi xem rõ Vua nhân trần. Người sinh trong cảnh cơ hàn. Nào anh em hãy nghe thiên thần, đi viếng Chúa ta xuống trần.</vt:lpstr>
      <vt:lpstr>ÐK: Giữa muôn ngàn hào quang, với muôn ngàn hương ngát lừng. Bao thiên thần hòa vang, cất bao lời cung chúc mừng: Sáng danh Thiên Chúa trên trời, bằng yên cho khắp nhân loại. Sáng danh Thiên Chúa trên trời, bằng yên cho khắp nhân loại.</vt:lpstr>
      <vt:lpstr>2. Nào hỡi muôn loài hòa vang, tiếng ca nhịp theo tiếng đàn, mừng Chúa bỏ trời cao sang, Giáng sinh chuộc lấy phàm nhân. Phàm nhân tội lỗi hãy suy cùng: Lòng Cha bao xiết khoan hồng. Vào đây ca hát lên vang lừng, mong cám ơn cho hết lòng.</vt:lpstr>
      <vt:lpstr>Dân mục đồng con kính tin thờ Cha. Thay nhân loại con cất vang lời ca. Nửa đêm thanh vắng cung ca đàn, làm cho bao xiết ngậm ngùi. Ngày nay Cha đoái thương lâm trần, xin hãy thứ tha nhân loại.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1272</cp:revision>
  <dcterms:created xsi:type="dcterms:W3CDTF">2021-12-01T03:00:51Z</dcterms:created>
  <dcterms:modified xsi:type="dcterms:W3CDTF">2021-12-18T22:20:03Z</dcterms:modified>
</cp:coreProperties>
</file>