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KÍNH DÂNG BA NGÔI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Tri Văn Vinh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Ba Ngôi con kính dâng lên Ngài ngày tươi khi ánh mai rạng soi. Câu kinh con hát ca dâng Ngài, ước nguyện được Chúa yêu suốt đời.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lòng mến chan hòa, xin dâng hồn xác tâm tư. Vang lên câu hát cung đàn, suốt đời ca chúc Danh Ngài.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Ba Ngôi con kính dâng lên Ngài rượu nho và bánh thơm hiệp dâng. Dâng lên Thịt Máu Chúa Chiên Con, gánh tội đền thay lỗi gian trần.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Ba Ngôi con kính dâng lên Ngài niềm vui cùng với muôn sầu đau. Hy sinh và khó khăn trong đời, kết hiệp cùng hy lễ bàn thờ.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2504</TotalTime>
  <Words>136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KÍNH DÂNG BA NGÔI Lm. Tri Văn Vinh</vt:lpstr>
      <vt:lpstr>1. Ba Ngôi con kính dâng lên Ngài ngày tươi khi ánh mai rạng soi. Câu kinh con hát ca dâng Ngài, ước nguyện được Chúa yêu suốt đời.</vt:lpstr>
      <vt:lpstr>ĐK. Xin dâng lòng mến chan hòa, xin dâng hồn xác tâm tư. Vang lên câu hát cung đàn, suốt đời ca chúc Danh Ngài.</vt:lpstr>
      <vt:lpstr>2. Ba Ngôi con kính dâng lên Ngài rượu nho và bánh thơm hiệp dâng. Dâng lên Thịt Máu Chúa Chiên Con, gánh tội đền thay lỗi gian trần.</vt:lpstr>
      <vt:lpstr>3. Ba Ngôi con kính dâng lên Ngài niềm vui cùng với muôn sầu đau. Hy sinh và khó khăn trong đời, kết hiệp cùng hy lễ bàn thờ.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918</cp:revision>
  <dcterms:created xsi:type="dcterms:W3CDTF">2021-12-01T03:00:51Z</dcterms:created>
  <dcterms:modified xsi:type="dcterms:W3CDTF">2021-12-15T12:26:52Z</dcterms:modified>
</cp:coreProperties>
</file>