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 DÂNG NGÀI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Anh Tuấn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Kính dâng Ngài rượu nho cùng bánh miến. Kính dâng Ngài tình yêu luôn sắt son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Xin dâng lên bao sướng vui trong cuộc đời con với bao u hoài. Xin dâng lên bao ước mơ với niềm mong chờ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dâng lên bao đắng cay trong cuộc trần ai giữa cơn đông dài. Xin dâng lên bao tiếng ca trên làn môi cười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mùa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Đây thân con đây trí con trót cuộc đời con tiến dâng lên Ngài. Xin ơn trên thương đỡ nâng đêm ngày luôn hằng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117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KÍNH DÂNG NGÀI Anh Tuấn</vt:lpstr>
      <vt:lpstr>ĐK: Kính dâng Ngài rượu nho cùng bánh miến. Kính dâng Ngài tình yêu luôn sắt son một niềm.</vt:lpstr>
      <vt:lpstr>1/ Xin dâng lên bao sướng vui trong cuộc đời con với bao u hoài. Xin dâng lên bao ước mơ với niềm mong chờ ngày mai.</vt:lpstr>
      <vt:lpstr>2/ Xin dâng lên bao đắng cay trong cuộc trần ai giữa cơn đông dài. Xin dâng lên bao tiếng ca trên làn môi cười mùa xuân.</vt:lpstr>
      <vt:lpstr>3/ Đây thân con đây trí con trót cuộc đời con tiến dâng lên Ngài. Xin ơn trên thương đỡ nâng đêm ngày luôn hằng bình yên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654</cp:revision>
  <dcterms:created xsi:type="dcterms:W3CDTF">2021-12-01T03:00:51Z</dcterms:created>
  <dcterms:modified xsi:type="dcterms:W3CDTF">2021-12-11T11:09:10Z</dcterms:modified>
</cp:coreProperties>
</file>