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 DÂNG NGÀI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Kính dâng Ngài tấm bánh, kính dâng Ngài chén nho này.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Kính dâng Ngài ôi Thiên Chúa muôn đời, Trời yêu thương.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Tháng năm dài sẽ đến, trái tim này, ước mơ này.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Kính dâng Ngài nước mắt, kính dâng Ngài nét môi cười.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Tấm linh hồn héo hắt, trót mơ màng bước hoang đàng.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Kiếp con người yếu đuối, sống trong đời ngước lên trời.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97</Words>
  <Application>Microsoft Office PowerPoint</Application>
  <PresentationFormat>On-screen Show (16:9)</PresentationFormat>
  <Paragraphs>10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KÍNH DÂNG NGÀI Phanxicô</vt:lpstr>
      <vt:lpstr>1. Kính dâng Ngài tấm bánh, kính dâng Ngài chén nho này.</vt:lpstr>
      <vt:lpstr>ĐK. Kính dâng Ngài ôi Thiên Chúa muôn đời, Trời yêu thương.</vt:lpstr>
      <vt:lpstr>2. Tháng năm dài sẽ đến, trái tim này, ước mơ này.</vt:lpstr>
      <vt:lpstr>3. Kính dâng Ngài nước mắt, kính dâng Ngài nét môi cười.</vt:lpstr>
      <vt:lpstr>4. Tấm linh hồn héo hắt, trót mơ màng bước hoang đàng.</vt:lpstr>
      <vt:lpstr>5. Kiếp con người yếu đuối, sống trong đời ngước lên trời.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583</cp:revision>
  <dcterms:created xsi:type="dcterms:W3CDTF">2021-12-01T03:00:51Z</dcterms:created>
  <dcterms:modified xsi:type="dcterms:W3CDTF">2021-12-11T03:47:56Z</dcterms:modified>
</cp:coreProperties>
</file>