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8" r:id="rId3"/>
    <p:sldId id="257" r:id="rId4"/>
    <p:sldId id="259" r:id="rId5"/>
    <p:sldId id="264" r:id="rId6"/>
    <p:sldId id="263" r:id="rId7"/>
    <p:sldId id="267" r:id="rId8"/>
    <p:sldId id="260" r:id="rId9"/>
    <p:sldId id="265" r:id="rId10"/>
    <p:sldId id="268" r:id="rId11"/>
    <p:sldId id="269" r:id="rId1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  <a:srgbClr val="003399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68" autoAdjust="0"/>
  </p:normalViewPr>
  <p:slideViewPr>
    <p:cSldViewPr>
      <p:cViewPr>
        <p:scale>
          <a:sx n="125" d="100"/>
          <a:sy n="125" d="100"/>
        </p:scale>
        <p:origin x="-1224" y="-79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01" d="100"/>
          <a:sy n="101" d="100"/>
        </p:scale>
        <p:origin x="-3528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3E33D8-C237-44BE-BA02-15DBFCCC55F4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0B9B5C-59CD-486A-AE04-5A92781B6D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8858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9CAC26-01DF-46BC-96BD-E38A3BC797EE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51D5CD-5F53-4A0D-AF6F-7E1CBFB32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740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1249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4252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1209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6067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855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420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225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671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156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556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654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49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003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865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00E0-A970-4FED-8B50-6DDD2B09C0EA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939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KÍNH DÂNG NGÀI</a:t>
            </a:r>
            <a:b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Phanxicô</a:t>
            </a:r>
            <a:endParaRPr lang="vi-VN" sz="4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784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1. Kính dâng Ngài tấm bánh, kính dâng Ngài chén nho này.</a:t>
            </a:r>
            <a:endParaRPr lang="vi-VN" sz="4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ĐK. Kính dâng Ngài ôi Thiên Chúa muôn đời, Trời yêu thương.</a:t>
            </a:r>
            <a:endParaRPr lang="vi-VN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2. Tháng năm dài sẽ đến, trái tim này, ước mơ này.</a:t>
            </a:r>
            <a:endParaRPr lang="vi-VN" sz="4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3. Kính dâng Ngài nước mắt, kính dâng Ngài nét môi cười.</a:t>
            </a:r>
            <a:endParaRPr lang="en-US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4. Tấm linh hồn héo hắt, trót mơ màng bước hoang đàng.</a:t>
            </a:r>
            <a:endParaRPr lang="vi-VN" sz="5400" b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5. Kiếp con người yếu đuối, sống trong đời ngước lên trời. </a:t>
            </a:r>
            <a:endParaRPr lang="vi-VN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115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1708</TotalTime>
  <Words>97</Words>
  <Application>Microsoft Office PowerPoint</Application>
  <PresentationFormat>On-screen Show (16:9)</PresentationFormat>
  <Paragraphs>10</Paragraphs>
  <Slides>11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KÍNH DÂNG NGÀI Phanxicô</vt:lpstr>
      <vt:lpstr>1. Kính dâng Ngài tấm bánh, kính dâng Ngài chén nho này.</vt:lpstr>
      <vt:lpstr>ĐK. Kính dâng Ngài ôi Thiên Chúa muôn đời, Trời yêu thương.</vt:lpstr>
      <vt:lpstr>2. Tháng năm dài sẽ đến, trái tim này, ước mơ này.</vt:lpstr>
      <vt:lpstr>3. Kính dâng Ngài nước mắt, kính dâng Ngài nét môi cười.</vt:lpstr>
      <vt:lpstr>4. Tấm linh hồn héo hắt, trót mơ màng bước hoang đàng.</vt:lpstr>
      <vt:lpstr>5. Kiếp con người yếu đuối, sống trong đời ngước lên trời. 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NHƯ ĐẤT CHỜ MƯA Thanh Lâm</dc:title>
  <dc:creator>Hung Nam</dc:creator>
  <cp:lastModifiedBy>Hung Nam</cp:lastModifiedBy>
  <cp:revision>583</cp:revision>
  <dcterms:created xsi:type="dcterms:W3CDTF">2021-12-01T03:00:51Z</dcterms:created>
  <dcterms:modified xsi:type="dcterms:W3CDTF">2021-12-11T03:47:56Z</dcterms:modified>
</cp:coreProperties>
</file>