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KÍNH DÂNG VỀ NGÀI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Văn Tuyên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Kính dâng về Ngài mồ hôi lệ ứa tuôn rơi. Kính dâng về Ngài khổ đau tiếng khóc chơi vơi. Kính dâng về Ngài gia đình đàn con êm ấm. Kính dâng về Ngài tình yêu thắm tình tri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lên Chúa khúc hát kinh ca ngợi tình trời cao thương mến. Xin dâng lên Chúa tiếng hát yêu thương người ân tình thánh êm đềm.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Kính dâng về Ngài khổ đau con vác trên vai. Kính dâng về Ngài đời con mơ ước tương lai. Kính dâng về Ngài cơ hàn buồn vui lo lắng. Kính dâng về Ngài mộng mơ thiên đàng vinh </a:t>
            </a:r>
            <a:r>
              <a:rPr lang="vi-VN" sz="4000" b="1">
                <a:solidFill>
                  <a:schemeClr val="bg1"/>
                </a:solidFill>
                <a:latin typeface="Times New Roman" pitchFamily="18" charset="0"/>
                <a:cs typeface="Times New Roman" pitchFamily="18" charset="0"/>
              </a:rPr>
              <a:t>quang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Kính dâng về Ngài bàn chân lao tác gian nan. Kính dâng về Ngài bàn tay dâng tiếng than van. Kính dâng về Ngài tim hồng lệ hoen đôi mắt. Kính dâng về Ngài niềm tin quay về ăn năn.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1525</TotalTime>
  <Words>177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KÍNH DÂNG VỀ NGÀI Lm. Nguyễn Văn Tuyên</vt:lpstr>
      <vt:lpstr>1. Kính dâng về Ngài mồ hôi lệ ứa tuôn rơi. Kính dâng về Ngài khổ đau tiếng khóc chơi vơi. Kính dâng về Ngài gia đình đàn con êm ấm. Kính dâng về Ngài tình yêu thắm tình tri ân.</vt:lpstr>
      <vt:lpstr>ĐK. Xin dâng lên Chúa khúc hát kinh ca ngợi tình trời cao thương mến. Xin dâng lên Chúa tiếng hát yêu thương người ân tình thánh êm đềm.</vt:lpstr>
      <vt:lpstr>2. Kính dâng về Ngài khổ đau con vác trên vai. Kính dâng về Ngài đời con mơ ước tương lai. Kính dâng về Ngài cơ hàn buồn vui lo lắng. Kính dâng về Ngài mộng mơ thiên đàng vinh quang.</vt:lpstr>
      <vt:lpstr>3. Kính dâng về Ngài bàn chân lao tác gian nan. Kính dâng về Ngài bàn tay dâng tiếng than van. Kính dâng về Ngài tim hồng lệ hoen đôi mắt. Kính dâng về Ngài niềm tin quay về ăn năn.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534</cp:revision>
  <dcterms:created xsi:type="dcterms:W3CDTF">2021-12-01T03:00:51Z</dcterms:created>
  <dcterms:modified xsi:type="dcterms:W3CDTF">2021-12-11T00:44:50Z</dcterms:modified>
</cp:coreProperties>
</file>