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DÂNG VỀ TRỜI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Nhìn lên Chúa tình không bến bờ nhìn lên bàn thờ mà thấy lòng ấm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l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Kính dâng về Trời tháng năm cuộc đời trần gian.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(Hiệp dâng lên Trời ngày tháng cuộc đời gian trần.)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Nguyện dâng Chúa mùa thu úa vàng mùa xuân nồng nàn làm sáng ngời cõi đời.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Hồn chim én tìm bay cuối trời chờ mong tình Người làm thắm nồng xuân hồng.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77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KÍNH DÂNG VỀ TRỜI Phanxicô</vt:lpstr>
      <vt:lpstr>1. Nhìn lên Chúa tình không bến bờ nhìn lên bàn thờ mà thấy lòng ấm nồng.</vt:lpstr>
      <vt:lpstr>ĐK. Kính dâng về Trời tháng năm cuộc đời trần gian. (Hiệp dâng lên Trời ngày tháng cuộc đời gian trần.) </vt:lpstr>
      <vt:lpstr>2. Nguyện dâng Chúa mùa thu úa vàng mùa xuân nồng nàn làm sáng ngời cõi đời.</vt:lpstr>
      <vt:lpstr>3. Hồn chim én tìm bay cuối trời chờ mong tình Người làm thắm nồng xuân hồng.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584</cp:revision>
  <dcterms:created xsi:type="dcterms:W3CDTF">2021-12-01T03:00:51Z</dcterms:created>
  <dcterms:modified xsi:type="dcterms:W3CDTF">2021-12-11T03:49:38Z</dcterms:modified>
</cp:coreProperties>
</file>