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KÍNH TIẾN CHÚA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Bánh miến với ly rượu nho, kính tiến Chúa với bao tâm tình thơm tho bay tới thiên đình. Hòa lẫn với hương kinh nguyện Chúa khứng nhận cho.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Tấm bánh này chính Chúa tạo sinh bởi cây lúa con vun trồng và Ngài khiến trổ bông. Xin dâng lên để thành nguồn sống nhân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Trót xác hồn Chúa đã tạo sinh, trải bao tháng năm trên đời vọng về Chúa chẳng ngơi. Xin dâng lên để được nhuần thấm ân tình.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2054</TotalTime>
  <Words>103</Words>
  <Application>Microsoft Office PowerPoint</Application>
  <PresentationFormat>On-screen Show (16:9)</PresentationFormat>
  <Paragraphs>7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KÍNH TIẾN CHÚA Lm. Kim Long</vt:lpstr>
      <vt:lpstr>ĐK: Bánh miến với ly rượu nho, kính tiến Chúa với bao tâm tình thơm tho bay tới thiên đình. Hòa lẫn với hương kinh nguyện Chúa khứng nhận cho.</vt:lpstr>
      <vt:lpstr>1/ Tấm bánh này chính Chúa tạo sinh bởi cây lúa con vun trồng và Ngài khiến trổ bông. Xin dâng lên để thành nguồn sống nhân trần.</vt:lpstr>
      <vt:lpstr>2/ Trót xác hồn Chúa đã tạo sinh, trải bao tháng năm trên đời vọng về Chúa chẳng ngơi. Xin dâng lên để được nhuần thấm ân tình.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758</cp:revision>
  <dcterms:created xsi:type="dcterms:W3CDTF">2021-12-01T03:00:51Z</dcterms:created>
  <dcterms:modified xsi:type="dcterms:W3CDTF">2021-12-12T12:31:15Z</dcterms:modified>
</cp:coreProperties>
</file>