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8"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284845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HIỂN LINH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Kìa trông bầu trời cao cao có ánh sao soi rạng ngời. Nào ta đi, nào ta đi. Tìm hài nhi đã sinh cho ta. Tìm hài nhi đã sinh ra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Kìa Ba vua từ phương đông đến quỳ đây nơi hang đá này. Dâng Người bao vật quý và hương ngát thơm. Kìa Ba Vua tìm Bê-lem, đến mà xem nơi hang đá hèn. Chúa Trời nay sinh xuống giữa cảnh lầm than.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Kìa muôn dân từ muôn nơi đã nhìn xem vinh quang Chúa Trời. Trên đời này đã thấy ngàn hoa thắm tươi. Này muôn dân ngàn năm sau sẽ còn luôn yêu thương thắm mầu. Muôn đời luôn ghi nhớ mối tình thẳm sâu.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Người mang vương quyền trên vai đến trần ai mang ơn thái hòa. Muôn nhà luôn năm tháng triền miên tiếng ca. Kìa trăng sao còn lên ngôi mãi đẹp tươi đức công chính Người. Chúa Trời trên ngai báu vững bền ngàn thu.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4. Này con đi cùng Ba Vua đến quỳ đây nơi hang đá này. Dâng Người hương say mến từ trong trái tim. Này con dâng đời con đây với ngày mai khi vui lúc buồn. Xin Người như sao sáng dắt dìu đời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794</TotalTime>
  <Words>244</Words>
  <Application>Microsoft Office PowerPoint</Application>
  <PresentationFormat>On-screen Show (16:9)</PresentationFormat>
  <Paragraphs>8</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HIỂN LINH Phanxicô</vt:lpstr>
      <vt:lpstr>ĐK. Kìa trông bầu trời cao cao có ánh sao soi rạng ngời. Nào ta đi, nào ta đi. Tìm hài nhi đã sinh cho ta. Tìm hài nhi đã sinh ra đời.</vt:lpstr>
      <vt:lpstr>1. Kìa Ba vua từ phương đông đến quỳ đây nơi hang đá này. Dâng Người bao vật quý và hương ngát thơm. Kìa Ba Vua tìm Bê-lem, đến mà xem nơi hang đá hèn. Chúa Trời nay sinh xuống giữa cảnh lầm than.</vt:lpstr>
      <vt:lpstr>2. Kìa muôn dân từ muôn nơi đã nhìn xem vinh quang Chúa Trời. Trên đời này đã thấy ngàn hoa thắm tươi. Này muôn dân ngàn năm sau sẽ còn luôn yêu thương thắm mầu. Muôn đời luôn ghi nhớ mối tình thẳm sâu.</vt:lpstr>
      <vt:lpstr>3. Người mang vương quyền trên vai đến trần ai mang ơn thái hòa. Muôn nhà luôn năm tháng triền miên tiếng ca. Kìa trăng sao còn lên ngôi mãi đẹp tươi đức công chính Người. Chúa Trời trên ngai báu vững bền ngàn thu.</vt:lpstr>
      <vt:lpstr>4. Này con đi cùng Ba Vua đến quỳ đây nơi hang đá này. Dâng Người hương say mến từ trong trái tim. Này con dâng đời con đây với ngày mai khi vui lúc buồn. Xin Người như sao sáng dắt dìu đời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227</cp:revision>
  <dcterms:created xsi:type="dcterms:W3CDTF">2021-12-01T03:00:51Z</dcterms:created>
  <dcterms:modified xsi:type="dcterms:W3CDTF">2021-12-04T04:57:06Z</dcterms:modified>
</cp:coreProperties>
</file>