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LẠY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THẦY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XIN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Lạy Thầy con xin đi theo cho dù xa xôi vạn lý. Lạy Thầy con xin đi theo con đường Can-vê thập giá. Lạy Thầy con xin đi theo con nguyện mãi mãi tín trung. Lạy Thầy con xin đi theo, theo Thầy đến hết đường dài.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Lạy Thầy con xin đi theo cho dù chân trời góc biển, cho dù lận đận lao đao, cho dù đói rách cơ cầu. Vì xưa, xưa Thầy đã nói: “Chồn có hang, chim trời có tổ nhưng con người không chỗ ngả đầu”.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Lạy Thầy con xin đi theo, theo Thầy con nguyện hiến trọn tim hồng rực ngọn tin yêu dâng Ngài chính Chúa gia nghiệp. Vì xưa, xưa Thầy đã nói: “Được gấp trăm, ai nguyện hiến trọn thêm muôn phần ai đã cho đi”.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171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LẠY THẦY CON XIN ĐI THEO  P Kim</vt:lpstr>
      <vt:lpstr>ĐK: Lạy Thầy con xin đi theo cho dù xa xôi vạn lý. Lạy Thầy con xin đi theo con đường Can-vê thập giá. Lạy Thầy con xin đi theo con nguyện mãi mãi tín trung. Lạy Thầy con xin đi theo, theo Thầy đến hết đường dài.</vt:lpstr>
      <vt:lpstr>1. Lạy Thầy con xin đi theo cho dù chân trời góc biển, cho dù lận đận lao đao, cho dù đói rách cơ cầu. Vì xưa, xưa Thầy đã nói: “Chồn có hang, chim trời có tổ nhưng con người không chỗ ngả đầu”.</vt:lpstr>
      <vt:lpstr>2. Lạy Thầy con xin đi theo, theo Thầy con nguyện hiến trọn tim hồng rực ngọn tin yêu dâng Ngài chính Chúa gia nghiệp. Vì xưa, xưa Thầy đã nói: “Được gấp trăm, ai nguyện hiến trọn thêm muôn phần ai đã cho đi”.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1185</cp:revision>
  <dcterms:created xsi:type="dcterms:W3CDTF">2021-12-01T03:00:51Z</dcterms:created>
  <dcterms:modified xsi:type="dcterms:W3CDTF">2021-12-23T05:11:51Z</dcterms:modified>
</cp:coreProperties>
</file>