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LINH MỤC TIẾN LỄ</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Vũ Đình 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Linh mục tiến lên bàn thờ dâng cao tấm bánh trắng này. Dâng cao ly rượu nho chín thơm. Dâng lòng mến tin vô bờ. Xin muôn ơn trên lễ tiến dâng. Mong Cha thương chúc lành và đỡ </a:t>
            </a:r>
            <a:r>
              <a:rPr lang="vi-VN" sz="4800" b="1">
                <a:solidFill>
                  <a:schemeClr val="bg1"/>
                </a:solidFill>
                <a:latin typeface="Times New Roman" pitchFamily="18" charset="0"/>
                <a:cs typeface="Times New Roman" pitchFamily="18" charset="0"/>
              </a:rPr>
              <a:t>nâng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Một nắng hai sương đời con sớm tối lo toan cuộc sống gian nan, xin ban hồng phúc chứa chan.</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2/ Của lễ dâng Cha lời ca tha thiết tri ân, lòng Chúa bao dung hôm nay và đến mai sau.</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2408</TotalTime>
  <Words>102</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LINH MỤC TIẾN LỄ Vũ Đình Ân</vt:lpstr>
      <vt:lpstr>ĐK. Linh mục tiến lên bàn thờ dâng cao tấm bánh trắng này. Dâng cao ly rượu nho chín thơm. Dâng lòng mến tin vô bờ. Xin muôn ơn trên lễ tiến dâng. Mong Cha thương chúc lành và đỡ nâng.</vt:lpstr>
      <vt:lpstr>1/ Một nắng hai sương đời con sớm tối lo toan cuộc sống gian nan, xin ban hồng phúc chứa chan.</vt:lpstr>
      <vt:lpstr>2/ Của lễ dâng Cha lời ca tha thiết tri ân, lòng Chúa bao dung hôm nay và đến mai sau.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904</cp:revision>
  <dcterms:created xsi:type="dcterms:W3CDTF">2021-12-01T03:00:51Z</dcterms:created>
  <dcterms:modified xsi:type="dcterms:W3CDTF">2021-12-15T10:50:20Z</dcterms:modified>
</cp:coreProperties>
</file>