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6" r:id="rId3"/>
    <p:sldId id="257" r:id="rId4"/>
    <p:sldId id="258" r:id="rId5"/>
    <p:sldId id="259" r:id="rId6"/>
    <p:sldId id="263" r:id="rId7"/>
    <p:sldId id="264" r:id="rId8"/>
    <p:sldId id="267" r:id="rId9"/>
    <p:sldId id="260" r:id="rId10"/>
    <p:sldId id="265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LÀM CHỨNG CHO NGƯỜI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Vũ Đình Ân</a:t>
            </a: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Tôi là tiếng hô trong hoang địa: hãy sửa đường cho ngay để Chúa đi, hãy sửa đường cho ngay để Chúa 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34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Người đến sau tôi, tôi không đáng cởi quai dép cho Người. Người có trước tôi, tôi đến để làm chứng cho Người.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Được Chúa sai đi, bao gian khó nào đâu có lo gì. Vì bên Chúa đây, tôi mỗi ngày được sống vui thay.</a:t>
            </a:r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Đường Chúa đi qua, mau uốn nắn và san lấp cho bằng. Đường cong uốn ngay, luôn sẵn sàng chờ Chúa đêm ngày.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Trần thế cao sang, bao danh tiếng rồi cũng sẽ phai tàn. Chỉ có Chúa thôi, niềm hoan lạc hạnh phúc chan hoà.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644</TotalTime>
  <Words>149</Words>
  <Application>Microsoft Office PowerPoint</Application>
  <PresentationFormat>On-screen Show (16:9)</PresentationFormat>
  <Paragraphs>7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LÀM CHỨNG CHO NGƯỜI Vũ Đình Ân</vt:lpstr>
      <vt:lpstr>ĐK. Tôi là tiếng hô trong hoang địa: hãy sửa đường cho ngay để Chúa đi, hãy sửa đường cho ngay để Chúa đi.</vt:lpstr>
      <vt:lpstr>1. Người đến sau tôi, tôi không đáng cởi quai dép cho Người. Người có trước tôi, tôi đến để làm chứng cho Người.</vt:lpstr>
      <vt:lpstr>2. Được Chúa sai đi, bao gian khó nào đâu có lo gì. Vì bên Chúa đây, tôi mỗi ngày được sống vui thay.</vt:lpstr>
      <vt:lpstr>3. Đường Chúa đi qua, mau uốn nắn và san lấp cho bằng. Đường cong uốn ngay, luôn sẵn sàng chờ Chúa đêm ngày.</vt:lpstr>
      <vt:lpstr>4. Trần thế cao sang, bao danh tiếng rồi cũng sẽ phai tàn. Chỉ có Chúa thôi, niềm hoan lạc hạnh phúc chan hoà.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189</cp:revision>
  <dcterms:created xsi:type="dcterms:W3CDTF">2021-12-01T03:00:51Z</dcterms:created>
  <dcterms:modified xsi:type="dcterms:W3CDTF">2021-12-03T08:22:22Z</dcterms:modified>
</cp:coreProperties>
</file>