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8" r:id="rId3"/>
    <p:sldId id="257" r:id="rId4"/>
    <p:sldId id="259" r:id="rId5"/>
    <p:sldId id="263" r:id="rId6"/>
    <p:sldId id="264" r:id="rId7"/>
    <p:sldId id="267" r:id="rId8"/>
    <p:sldId id="260" r:id="rId9"/>
    <p:sldId id="265" r:id="rId10"/>
    <p:sldId id="268" r:id="rId11"/>
    <p:sldId id="269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68" autoAdjust="0"/>
  </p:normalViewPr>
  <p:slideViewPr>
    <p:cSldViewPr>
      <p:cViewPr>
        <p:scale>
          <a:sx n="125" d="100"/>
          <a:sy n="125" d="100"/>
        </p:scale>
        <p:origin x="-1224" y="-79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r>
              <a:rPr lang="en-US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LÊN NÚI SION</a:t>
            </a:r>
            <a:br>
              <a:rPr lang="en-US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Tác giả: Hùng Lân</a:t>
            </a:r>
            <a:endParaRPr lang="vi-VN" sz="4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Hôm nay là ngày Thiên Chúa dựng nên chúng con vui mừng sung sướng triền miên. Hôm nay ánh sáng bình mình chiếu dọi trên đầu những kẻ </a:t>
            </a:r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lòng </a:t>
            </a:r>
            <a:r>
              <a:rPr lang="vi-VN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ÐK: Hôm nay đáng ghi muôn đời, hôm nay Chúa thương dân Người, hôm Chúa đem dân Người lên </a:t>
            </a:r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núi </a:t>
            </a:r>
            <a:r>
              <a:rPr lang="vi-VN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Sion</a:t>
            </a:r>
            <a:r>
              <a:rPr lang="en-US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Hôm nay nai vàng uống suối mật ong. Bến bờ hy vọng lúa vàng đâm bông. Hôm nay nho chín đồi cao, gió nam trở về với đàn bồ câu.</a:t>
            </a:r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endParaRPr lang="vi-VN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771</TotalTime>
  <Words>99</Words>
  <Application>Microsoft Office PowerPoint</Application>
  <PresentationFormat>On-screen Show (16:9)</PresentationFormat>
  <Paragraphs>5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LÊN NÚI SION Tác giả: Hùng Lân</vt:lpstr>
      <vt:lpstr>1. Hôm nay là ngày Thiên Chúa dựng nên chúng con vui mừng sung sướng triền miên. Hôm nay ánh sáng bình mình chiếu dọi trên đầu những kẻ lòng thanh.</vt:lpstr>
      <vt:lpstr>ÐK: Hôm nay đáng ghi muôn đời, hôm nay Chúa thương dân Người, hôm Chúa đem dân Người lên núi Sion.</vt:lpstr>
      <vt:lpstr>2. Hôm nay nai vàng uống suối mật ong. Bến bờ hy vọng lúa vàng đâm bông. Hôm nay nho chín đồi cao, gió nam trở về với đàn bồ câu.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218</cp:revision>
  <dcterms:created xsi:type="dcterms:W3CDTF">2021-12-01T03:00:51Z</dcterms:created>
  <dcterms:modified xsi:type="dcterms:W3CDTF">2021-12-03T10:29:20Z</dcterms:modified>
</cp:coreProperties>
</file>