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7" r:id="rId4"/>
    <p:sldId id="259" r:id="rId5"/>
    <p:sldId id="263" r:id="rId6"/>
    <p:sldId id="264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LÊN NÚI SION</a:t>
            </a:r>
            <a:b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Tác giả: Hùng Lân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Hôm nay là ngày Thiên Chúa dựng nên chúng con vui mừng sung sướng triền miên. Hôm nay ánh sáng bình mình chiếu dọi trên đầu những kẻ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lòng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ÐK: Hôm nay đáng ghi muôn đời, hôm nay Chúa thương dân Người, hôm Chúa đem dân Người lên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núi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Sion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Hôm nay nai vàng uống suối mật ong. Bến bờ hy vọng lúa vàng đâm bông. Hôm nay nho chín đồi cao, gió nam trở về với đàn bồ câu.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771</TotalTime>
  <Words>99</Words>
  <Application>Microsoft Office PowerPoint</Application>
  <PresentationFormat>On-screen Show (16:9)</PresentationFormat>
  <Paragraphs>5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LÊN NÚI SION Tác giả: Hùng Lân</vt:lpstr>
      <vt:lpstr>1. Hôm nay là ngày Thiên Chúa dựng nên chúng con vui mừng sung sướng triền miên. Hôm nay ánh sáng bình mình chiếu dọi trên đầu những kẻ lòng thanh.</vt:lpstr>
      <vt:lpstr>ÐK: Hôm nay đáng ghi muôn đời, hôm nay Chúa thương dân Người, hôm Chúa đem dân Người lên núi Sion.</vt:lpstr>
      <vt:lpstr>2. Hôm nay nai vàng uống suối mật ong. Bến bờ hy vọng lúa vàng đâm bông. Hôm nay nho chín đồi cao, gió nam trở về với đàn bồ câu.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218</cp:revision>
  <dcterms:created xsi:type="dcterms:W3CDTF">2021-12-01T03:00:51Z</dcterms:created>
  <dcterms:modified xsi:type="dcterms:W3CDTF">2021-12-03T10:29:20Z</dcterms:modified>
</cp:coreProperties>
</file>