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8" r:id="rId5"/>
    <p:sldId id="257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LÊN ĐƯỜNG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CÙNG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GIÊSU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Sr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Hương Đan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Lễ đã hết ta lên đường cùng Giêsu đi về muôn hướng. Lễ đã hết ta lên đường cùng Giêsu đi khắp nẻo quê hương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Gieo niềm tin, gieo tình thương cho muôn người nhận biết Chúa Trời. niềm tin, gieo tình thương cho muôn người biết Chúa nơi nơi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Ta cùng nhau đem tình Cha cho muôn người hợp nhất với Cha. Ta cùng nhau đem tình Cha cho muôn người khắp bốn phương xa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3279</TotalTime>
  <Words>98</Words>
  <Application>Microsoft Office PowerPoint</Application>
  <PresentationFormat>On-screen Show (16:9)</PresentationFormat>
  <Paragraphs>8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LÊN ĐƯỜNG CÙNG GIÊSU  Sr. Hương Đan</vt:lpstr>
      <vt:lpstr>ĐK. Lễ đã hết ta lên đường cùng Giêsu đi về muôn hướng. Lễ đã hết ta lên đường cùng Giêsu đi khắp nẻo quê hương.</vt:lpstr>
      <vt:lpstr>1/ Gieo niềm tin, gieo tình thương cho muôn người nhận biết Chúa Trời. niềm tin, gieo tình thương cho muôn người biết Chúa nơi nơi.</vt:lpstr>
      <vt:lpstr>2/ Ta cùng nhau đem tình Cha cho muôn người hợp nhất với Cha. Ta cùng nhau đem tình Cha cho muôn người khắp bốn phương xa.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1235</cp:revision>
  <dcterms:created xsi:type="dcterms:W3CDTF">2021-12-01T03:00:51Z</dcterms:created>
  <dcterms:modified xsi:type="dcterms:W3CDTF">2021-12-18T07:17:18Z</dcterms:modified>
</cp:coreProperties>
</file>