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LÊN </a:t>
            </a:r>
            <a:r>
              <a:rPr lang="vi-VN" sz="3600" b="1" smtClean="0">
                <a:solidFill>
                  <a:schemeClr val="bg1"/>
                </a:solidFill>
                <a:latin typeface="Times New Roman" pitchFamily="18" charset="0"/>
                <a:cs typeface="Times New Roman" pitchFamily="18" charset="0"/>
              </a:rPr>
              <a:t>ĐƯỜNG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Nguyên Lễ</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Nào mau anh em ta đi về muôn hướng, cùng nhau đem Tin vui đến mọi nẻo đường. </a:t>
            </a:r>
            <a:r>
              <a:rPr lang="vi-VN" b="1">
                <a:solidFill>
                  <a:schemeClr val="bg1"/>
                </a:solidFill>
                <a:latin typeface="Times New Roman" pitchFamily="18" charset="0"/>
                <a:cs typeface="Times New Roman" pitchFamily="18" charset="0"/>
              </a:rPr>
              <a:t>Truyền </a:t>
            </a:r>
            <a:r>
              <a:rPr lang="vi-VN" b="1" smtClean="0">
                <a:solidFill>
                  <a:schemeClr val="bg1"/>
                </a:solidFill>
                <a:latin typeface="Times New Roman" pitchFamily="18" charset="0"/>
                <a:cs typeface="Times New Roman" pitchFamily="18" charset="0"/>
              </a:rPr>
              <a:t>loan</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cho </a:t>
            </a:r>
            <a:r>
              <a:rPr lang="vi-VN" b="1">
                <a:solidFill>
                  <a:schemeClr val="bg1"/>
                </a:solidFill>
                <a:latin typeface="Times New Roman" pitchFamily="18" charset="0"/>
                <a:cs typeface="Times New Roman" pitchFamily="18" charset="0"/>
              </a:rPr>
              <a:t>muôn dân Tin Mừng yêu thương. Lên đường! Anh em ta cùng nhau lên đường.. Đường gập ghềnh gian khó bên ta luôn có Chúa cùng đi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Được Ngài hằng chở che ban ơn thiêng gìn giữ độ trì. Dù gặp ngàn hiểm nguy bao chông gai giăng kín đường đi, ta vẫn luôn kiên trì một lòng theo Chúa không ngại chi.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Nào mau trong tin yêu ta về muôn hướng, cùng nhau đem tin vui đến mọi nẻo đường. Truyền loan cho muôn nơi Tin Mừng yêu thương. Lên đường! Trong tin yêu cùng nhau lên đường. Nào nhịp đều ta bước đi tung gieo chân lý bạn ơi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Lòng ngập tràn niềm vui đem yêu thương sưởi ấm cuộc đời. Chờ một ngày đẹp tươi hoa yêu thương tô thắm mọi nơi. Nhân thế vang tiếng cười mọi người luôn sống vui thảnh thơi.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3206</TotalTime>
  <Words>198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LÊN ĐƯỜNG  Lm. Nguyên Lễ</vt:lpstr>
      <vt:lpstr>1/ Nào mau anh em ta đi về muôn hướng, cùng nhau đem Tin vui đến mọi nẻo đường. Truyền loan cho muôn dân Tin Mừng yêu thương. Lên đường! Anh em ta cùng nhau lên đường.. Đường gập ghềnh gian khó bên ta luôn có Chúa cùng đi. </vt:lpstr>
      <vt:lpstr>**Được Ngài hằng chở che ban ơn thiêng gìn giữ độ trì. Dù gặp ngàn hiểm nguy bao chông gai giăng kín đường đi, ta vẫn luôn kiên trì một lòng theo Chúa không ngại chi.</vt:lpstr>
      <vt:lpstr>2/ Nào mau trong tin yêu ta về muôn hướng, cùng nhau đem tin vui đến mọi nẻo đường. Truyền loan cho muôn nơi Tin Mừng yêu thương. Lên đường! Trong tin yêu cùng nhau lên đường. Nào nhịp đều ta bước đi tung gieo chân lý bạn ơi!. </vt:lpstr>
      <vt:lpstr>**Lòng ngập tràn niềm vui đem yêu thương sưởi ấm cuộc đời. Chờ một ngày đẹp tươi hoa yêu thương tô thắm mọi nơi. Nhân thế vang tiếng cười mọi người luôn sống vui thảnh thơi.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1188</cp:revision>
  <dcterms:created xsi:type="dcterms:W3CDTF">2021-12-01T03:00:51Z</dcterms:created>
  <dcterms:modified xsi:type="dcterms:W3CDTF">2021-12-18T00:28:08Z</dcterms:modified>
</cp:coreProperties>
</file>