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LÊN ĐƯỜNG VỀ NHÀ CHA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Mai Nguyên Vũ</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Nào cùng nắm tay nhau đi về Nhà Cha, về Nhà Cha tim ta rộn lên vui sướng. Hát vang vang (theo cung đàn) Ngợi khen Đấng (đã hy sinh) hiến thân mình trên thập hình vì chúng ta.</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Thánh cung chan hòa ánh sáng, có cung đàn dìu nhạc thánh. Bánh rượu nào thơm ngát, hoa nào đẹp tươi nhất, tiến dâng lên với trọn niềm </a:t>
            </a:r>
            <a:r>
              <a:rPr lang="vi-VN" b="1">
                <a:solidFill>
                  <a:schemeClr val="bg1"/>
                </a:solidFill>
                <a:latin typeface="Times New Roman" pitchFamily="18" charset="0"/>
                <a:cs typeface="Times New Roman" pitchFamily="18" charset="0"/>
              </a:rPr>
              <a:t>tin</a:t>
            </a:r>
            <a:r>
              <a:rPr lang="vi-VN"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2. Đến bên Cha hiền đừng quên, lắng nghe lời Người nhủ khuyên, đó là lời chân lý, đó là lời yêu quí, hãy ghi sâu giữ chặt người </a:t>
            </a:r>
            <a:r>
              <a:rPr lang="vi-VN" sz="3600" b="1">
                <a:solidFill>
                  <a:schemeClr val="bg1"/>
                </a:solidFill>
                <a:latin typeface="Times New Roman" pitchFamily="18" charset="0"/>
                <a:cs typeface="Times New Roman" pitchFamily="18" charset="0"/>
              </a:rPr>
              <a:t>ơi</a:t>
            </a:r>
            <a:r>
              <a:rPr lang="vi-VN" sz="3600" b="1" smtClean="0">
                <a:solidFill>
                  <a:schemeClr val="bg1"/>
                </a:solidFill>
                <a:latin typeface="Times New Roman" pitchFamily="18" charset="0"/>
                <a:cs typeface="Times New Roman" pitchFamily="18" charset="0"/>
              </a:rPr>
              <a:t>.</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Bắc Nam hay là nam nữ, chớ nên phân biệt ngôi thứ, phép rửa tội liên kết hết mọi người hiệp nhất, chúng ta nên như một trong </a:t>
            </a:r>
            <a:r>
              <a:rPr lang="vi-VN" b="1">
                <a:solidFill>
                  <a:schemeClr val="bg1"/>
                </a:solidFill>
                <a:latin typeface="Times New Roman" pitchFamily="18" charset="0"/>
                <a:cs typeface="Times New Roman" pitchFamily="18" charset="0"/>
              </a:rPr>
              <a:t>Chúa</a:t>
            </a:r>
            <a:r>
              <a:rPr lang="vi-VN"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1130</TotalTime>
  <Words>163</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LÊN ĐƯỜNG VỀ NHÀ CHA Mai Nguyên Vũ</vt:lpstr>
      <vt:lpstr>ĐK. Nào cùng nắm tay nhau đi về Nhà Cha, về Nhà Cha tim ta rộn lên vui sướng. Hát vang vang (theo cung đàn) Ngợi khen Đấng (đã hy sinh) hiến thân mình trên thập hình vì chúng ta.</vt:lpstr>
      <vt:lpstr>1. Thánh cung chan hòa ánh sáng, có cung đàn dìu nhạc thánh. Bánh rượu nào thơm ngát, hoa nào đẹp tươi nhất, tiến dâng lên với trọn niềm tin.</vt:lpstr>
      <vt:lpstr>2. Đến bên Cha hiền đừng quên, lắng nghe lời Người nhủ khuyên, đó là lời chân lý, đó là lời yêu quí, hãy ghi sâu giữ chặt người ơi.</vt:lpstr>
      <vt:lpstr>3. Bắc Nam hay là nam nữ, chớ nên phân biệt ngôi thứ, phép rửa tội liên kết hết mọi người hiệp nhất, chúng ta nên như một trong Chúa.</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336</cp:revision>
  <dcterms:created xsi:type="dcterms:W3CDTF">2021-12-01T03:00:51Z</dcterms:created>
  <dcterms:modified xsi:type="dcterms:W3CDTF">2021-12-09T22:47:06Z</dcterms:modified>
</cp:coreProperties>
</file>