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LÊN ĐỀN NGÀI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Thái Nguyên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Nhịp nhàng vui bước đi lên đền thánh Ngài. Dâng câu ca ngợi tình thương Chúa chan hoà. Đây con dâng Ngài niềm tin mến thiết tha. Thu qua Đông tàn lòng thành quyết không phai </a:t>
            </a:r>
            <a:r>
              <a:rPr lang="vi-VN" b="1">
                <a:solidFill>
                  <a:schemeClr val="bg1"/>
                </a:solidFill>
                <a:latin typeface="Times New Roman" pitchFamily="18" charset="0"/>
                <a:cs typeface="Times New Roman" pitchFamily="18" charset="0"/>
              </a:rPr>
              <a:t>nhoà</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Về nhà Chúa ôi lòng đầy rộn rã. Cất câu ca con thấy lòng an hoà. Trong tình yêu của Thiên Chúa là Cha, con cảm tạ ôi tình Cha muôn </a:t>
            </a:r>
            <a:r>
              <a:rPr lang="vi-VN" sz="4800" b="1">
                <a:solidFill>
                  <a:schemeClr val="bg1"/>
                </a:solidFill>
                <a:latin typeface="Times New Roman" pitchFamily="18" charset="0"/>
                <a:cs typeface="Times New Roman" pitchFamily="18" charset="0"/>
              </a:rPr>
              <a:t>vàn</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Và tình yêu Chúa qua năm dài tháng rộng, theo con miệt mài từ muôn khắp nẻo đường. Yêu thương Chúa hằng gìn giữ con sớm hôm. Cho con mỗi ngày được gần Chúa trong nhà </a:t>
            </a:r>
            <a:r>
              <a:rPr lang="vi-VN" sz="4800" b="1">
                <a:solidFill>
                  <a:schemeClr val="bg1"/>
                </a:solidFill>
                <a:latin typeface="Times New Roman" pitchFamily="18" charset="0"/>
                <a:cs typeface="Times New Roman" pitchFamily="18" charset="0"/>
              </a:rPr>
              <a:t>Ngài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Lòng đầy vui sướng bước vào nhà Chúa Trời. Vui thay cuộc đời được bên Chúa rạng ngời. Đây muôn tâm hồn vọng về Chúa Chúa ơi, tin yêu trót đời phụng sự Chúa mãi không </a:t>
            </a:r>
            <a:r>
              <a:rPr lang="vi-VN" sz="4800" b="1">
                <a:solidFill>
                  <a:schemeClr val="bg1"/>
                </a:solidFill>
                <a:latin typeface="Times New Roman" pitchFamily="18" charset="0"/>
                <a:cs typeface="Times New Roman" pitchFamily="18" charset="0"/>
              </a:rPr>
              <a:t>rời</a:t>
            </a:r>
            <a:r>
              <a:rPr lang="vi-VN" sz="4800" b="1" smtClean="0">
                <a:solidFill>
                  <a:schemeClr val="bg1"/>
                </a:solidFill>
                <a:latin typeface="Times New Roman" pitchFamily="18" charset="0"/>
                <a:cs typeface="Times New Roman" pitchFamily="18" charset="0"/>
              </a:rPr>
              <a:t>.</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1297</TotalTime>
  <Words>173</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LÊN ĐỀN NGÀI Lm. Thái Nguyên</vt:lpstr>
      <vt:lpstr>1. Nhịp nhàng vui bước đi lên đền thánh Ngài. Dâng câu ca ngợi tình thương Chúa chan hoà. Đây con dâng Ngài niềm tin mến thiết tha. Thu qua Đông tàn lòng thành quyết không phai nhoà.</vt:lpstr>
      <vt:lpstr>ĐK. Về nhà Chúa ôi lòng đầy rộn rã. Cất câu ca con thấy lòng an hoà. Trong tình yêu của Thiên Chúa là Cha, con cảm tạ ôi tình Cha muôn vàn.</vt:lpstr>
      <vt:lpstr>2. Và tình yêu Chúa qua năm dài tháng rộng, theo con miệt mài từ muôn khắp nẻo đường. Yêu thương Chúa hằng gìn giữ con sớm hôm. Cho con mỗi ngày được gần Chúa trong nhà Ngài.</vt:lpstr>
      <vt:lpstr>3. Lòng đầy vui sướng bước vào nhà Chúa Trời. Vui thay cuộc đời được bên Chúa rạng ngời. Đây muôn tâm hồn vọng về Chúa Chúa ơi, tin yêu trót đời phụng sự Chúa mãi không rời.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397</cp:revision>
  <dcterms:created xsi:type="dcterms:W3CDTF">2021-12-01T03:00:51Z</dcterms:created>
  <dcterms:modified xsi:type="dcterms:W3CDTF">2021-12-10T06:53:25Z</dcterms:modified>
</cp:coreProperties>
</file>