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7" r:id="rId4"/>
    <p:sldId id="259" r:id="rId5"/>
    <p:sldId id="263" r:id="rId6"/>
    <p:sldId id="264" r:id="rId7"/>
    <p:sldId id="267" r:id="rId8"/>
    <p:sldId id="26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000" b="1">
                <a:solidFill>
                  <a:schemeClr val="bg1"/>
                </a:solidFill>
                <a:latin typeface="Times New Roman" pitchFamily="18" charset="0"/>
                <a:cs typeface="Times New Roman" pitchFamily="18" charset="0"/>
              </a:rPr>
              <a:t>LÊN ĐỀN THÁNH</a:t>
            </a:r>
            <a:br>
              <a:rPr lang="it-IT" sz="4000" b="1">
                <a:solidFill>
                  <a:schemeClr val="bg1"/>
                </a:solidFill>
                <a:latin typeface="Times New Roman" pitchFamily="18" charset="0"/>
                <a:cs typeface="Times New Roman" pitchFamily="18" charset="0"/>
              </a:rPr>
            </a:br>
            <a:r>
              <a:rPr lang="it-IT" sz="4000" b="1">
                <a:solidFill>
                  <a:schemeClr val="bg1"/>
                </a:solidFill>
                <a:latin typeface="Times New Roman" pitchFamily="18" charset="0"/>
                <a:cs typeface="Times New Roman" pitchFamily="18" charset="0"/>
              </a:rPr>
              <a:t>Tác giả: Lm. Thành Tâm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Từ muôn phương ta về đây sánh vai lên đường, đường đưa ta đi lên đền Chúa ta. Lòng hân hoan ta hòa chung tiếng hát nhịp nhàng, vui hát mừng danh Chúa cứu độ ta. Tiến tiến bước lên đền, đền thánh của Người</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Cất tiếng hát vui lên dân thánh của Người. Tiến, tiến bước loan truyền hồng ân Thiên Chúa Trời. Ta hát mừng tình thiên thu Chúa ta.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Vui mừng khi người ta bảo tôi: ta về thăm nhà Cha chúng ta, một ngày trong nhà Cha dấu yêu, sướng vui thay hơn trăm ngày ở xa </a:t>
            </a:r>
            <a:r>
              <a:rPr lang="vi-VN" sz="5400" b="1">
                <a:solidFill>
                  <a:schemeClr val="bg1"/>
                </a:solidFill>
                <a:latin typeface="Times New Roman" pitchFamily="18" charset="0"/>
                <a:cs typeface="Times New Roman" pitchFamily="18" charset="0"/>
              </a:rPr>
              <a:t>quê </a:t>
            </a:r>
            <a:r>
              <a:rPr lang="vi-VN" sz="5400" b="1" smtClean="0">
                <a:solidFill>
                  <a:schemeClr val="bg1"/>
                </a:solidFill>
                <a:latin typeface="Times New Roman" pitchFamily="18" charset="0"/>
                <a:cs typeface="Times New Roman" pitchFamily="18" charset="0"/>
              </a:rPr>
              <a:t>nhà</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Như ngày nào đoàn dân Chúa xưa, băng rừng sâu vượt qua biển khơi, lên đường đi hành hương thánh đô, chúng ta đi, đi lên đền Chúa ta thân yêu.</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TotalTime>
  <Words>164</Words>
  <Application>Microsoft Office PowerPoint</Application>
  <PresentationFormat>On-screen Show (16:9)</PresentationFormat>
  <Paragraphs>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LÊN ĐỀN THÁNH Tác giả: Lm. Thành Tâm</vt:lpstr>
      <vt:lpstr>ÐK: Từ muôn phương ta về đây sánh vai lên đường, đường đưa ta đi lên đền Chúa ta. Lòng hân hoan ta hòa chung tiếng hát nhịp nhàng, vui hát mừng danh Chúa cứu độ ta. Tiến tiến bước lên đền, đền thánh của Người. </vt:lpstr>
      <vt:lpstr>**Cất tiếng hát vui lên dân thánh của Người. Tiến, tiến bước loan truyền hồng ân Thiên Chúa Trời. Ta hát mừng tình thiên thu Chúa ta.</vt:lpstr>
      <vt:lpstr>1. Vui mừng khi người ta bảo tôi: ta về thăm nhà Cha chúng ta, một ngày trong nhà Cha dấu yêu, sướng vui thay hơn trăm ngày ở xa quê nhà.</vt:lpstr>
      <vt:lpstr>2. Như ngày nào đoàn dân Chúa xưa, băng rừng sâu vượt qua biển khơi, lên đường đi hành hương thánh đô, chúng ta đi, đi lên đền Chúa ta thân yêu.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203</cp:revision>
  <dcterms:created xsi:type="dcterms:W3CDTF">2021-12-01T03:00:51Z</dcterms:created>
  <dcterms:modified xsi:type="dcterms:W3CDTF">2021-12-03T09:50:34Z</dcterms:modified>
</cp:coreProperties>
</file>