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LÊN ĐỀN THÁNH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Sr. Têrêsa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Lòng hân hoan vui sướng mau mau ta vui bước lên đường, đi lên Đền Thờ Thiên Chúa tôn vinh Thiên Chúa nguồn tình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Nhờ tình Chúa bao la con nay được bước vào Đền Thờ. Vang lên bài Thánh ca cảm tạ tôn vinh Thiên Chúa là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Ngài hằng mãi công minh uy linh tỏa sáng trong Đền Thờ. Con dân cùng đến đây tôn thờ dâng lên ca khúc tạ ơn.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93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LÊN ĐỀN THÁNH Sr. Têrêsa</vt:lpstr>
      <vt:lpstr>ĐK. Lòng hân hoan vui sướng mau mau ta vui bước lên đường, đi lên Đền Thờ Thiên Chúa tôn vinh Thiên Chúa nguồn tình thương.</vt:lpstr>
      <vt:lpstr>1. Nhờ tình Chúa bao la con nay được bước vào Đền Thờ. Vang lên bài Thánh ca cảm tạ tôn vinh Thiên Chúa là Cha.</vt:lpstr>
      <vt:lpstr>2. Ngài hằng mãi công minh uy linh tỏa sáng trong Đền Thờ. Con dân cùng đến đây tôn thờ dâng lên ca khúc tạ ơn.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525</cp:revision>
  <dcterms:created xsi:type="dcterms:W3CDTF">2021-12-01T03:00:51Z</dcterms:created>
  <dcterms:modified xsi:type="dcterms:W3CDTF">2021-12-10T13:48:22Z</dcterms:modified>
</cp:coreProperties>
</file>