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LÊN ĐỀN THỜ CHÚA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Sr. Têrêsa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Cùng lên Đền Thánh tâm hồn vui sướng hân hoan. Ôi khả ái thay. Khả ái thay ngôi Đền Thánh Chúa.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Ôi tôi vui sướng biết bao khi nghe nhủ rằng. Nào ta hãy mau tiến về nơi Đền Thánh Chúa.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Xin dâng lên Chúa khúc ca tri ân cảm tạ. Cùng dân Chúa đây tiến về nơi Đền Thánh Chúa.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1512</TotalTime>
  <Words>81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LÊN ĐỀN THỜ CHÚA Sr. Têrêsa</vt:lpstr>
      <vt:lpstr>ĐK. Cùng lên Đền Thánh tâm hồn vui sướng hân hoan. Ôi khả ái thay. Khả ái thay ngôi Đền Thánh Chúa.</vt:lpstr>
      <vt:lpstr>1. Ôi tôi vui sướng biết bao khi nghe nhủ rằng. Nào ta hãy mau tiến về nơi Đền Thánh Chúa.</vt:lpstr>
      <vt:lpstr>2. Xin dâng lên Chúa khúc ca tri ân cảm tạ. Cùng dân Chúa đây tiến về nơi Đền Thánh Chúa.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524</cp:revision>
  <dcterms:created xsi:type="dcterms:W3CDTF">2021-12-01T03:00:51Z</dcterms:created>
  <dcterms:modified xsi:type="dcterms:W3CDTF">2021-12-10T13:47:00Z</dcterms:modified>
</cp:coreProperties>
</file>