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LỄ DÂNG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 Hương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Bè nữ): Kính dâng lễ vật tình yêu bánh thơm kết từ bao đồng lúa. Trái nho ướp nên rượu lành của lễ mọn hèn kính dâng về Ngài.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(Bè nam): Nguyện dâng lên Chúa bánh thơm lễ dâng tình yêu. Từ bao bông lúa trái nho nồng thắm tình yêu. Trở nên rượu lành của lễ mọn hèn về Ngài.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Đoàn con chân thành dâng lên Chúa, cùng với ước mơ đắp xây. Tương lai quê hương rạng ngời, anh em chung xây tình người.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Đoàn con tâm nguyện luôn yêu Chúa, bền vững bước theo Chúa liên. Chiếu dãi ánh sáng mọi nơi, tung gieo tin yêu trần đời.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139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LỄ DÂNG Thu Hương</vt:lpstr>
      <vt:lpstr>ĐK.(Bè nữ): Kính dâng lễ vật tình yêu bánh thơm kết từ bao đồng lúa. Trái nho ướp nên rượu lành của lễ mọn hèn kính dâng về Ngài.</vt:lpstr>
      <vt:lpstr>(Bè nam): Nguyện dâng lên Chúa bánh thơm lễ dâng tình yêu. Từ bao bông lúa trái nho nồng thắm tình yêu. Trở nên rượu lành của lễ mọn hèn về Ngài.</vt:lpstr>
      <vt:lpstr>1. Đoàn con chân thành dâng lên Chúa, cùng với ước mơ đắp xây. Tương lai quê hương rạng ngời, anh em chung xây tình người.</vt:lpstr>
      <vt:lpstr>2. Đoàn con tâm nguyện luôn yêu Chúa, bền vững bước theo Chúa liên. Chiếu dãi ánh sáng mọi nơi, tung gieo tin yêu trần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1045</cp:revision>
  <dcterms:created xsi:type="dcterms:W3CDTF">2021-12-01T03:00:51Z</dcterms:created>
  <dcterms:modified xsi:type="dcterms:W3CDTF">2021-12-16T21:53:55Z</dcterms:modified>
</cp:coreProperties>
</file>