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9" r:id="rId2"/>
    <p:sldId id="256" r:id="rId3"/>
    <p:sldId id="258" r:id="rId4"/>
    <p:sldId id="257" r:id="rId5"/>
    <p:sldId id="267" r:id="rId6"/>
    <p:sldId id="263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5976" autoAdjust="0"/>
  </p:normalViewPr>
  <p:slideViewPr>
    <p:cSldViewPr>
      <p:cViewPr>
        <p:scale>
          <a:sx n="125" d="100"/>
          <a:sy n="125" d="100"/>
        </p:scale>
        <p:origin x="-1224" y="-9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88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LỄ DÂNG</a:t>
            </a:r>
            <a:b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Thu Hương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.(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Bè nữ): Kính dâng lễ vật tình yêu bánh thơm kết từ bao đồng lúa. Trái nho ướp nên rượu lành của lễ mọn hèn kính dâng về Ngài.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(Bè nam): Nguyện dâng lên Chúa bánh thơm lễ dâng tình yêu. Từ bao bông lúa trái nho nồng thắm tình yêu. Trở nên rượu lành của lễ mọn hèn về Ngài.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Đoàn con chân thành dâng lên Chúa, cùng với ước mơ đắp xây. Tương lai quê hương rạng ngời, anh em chung xây tình người.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Đoàn con tâm nguyện luôn yêu Chúa, bền vững bước theo Chúa liên. Chiếu dãi ánh sáng mọi nơi, tung gieo tin yêu trần đời.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60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2787</TotalTime>
  <Words>139</Words>
  <Application>Microsoft Office PowerPoint</Application>
  <PresentationFormat>On-screen Show (16:9)</PresentationFormat>
  <Paragraphs>9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LỄ DÂNG Thu Hương</vt:lpstr>
      <vt:lpstr>ĐK.(Bè nữ): Kính dâng lễ vật tình yêu bánh thơm kết từ bao đồng lúa. Trái nho ướp nên rượu lành của lễ mọn hèn kính dâng về Ngài.</vt:lpstr>
      <vt:lpstr>(Bè nam): Nguyện dâng lên Chúa bánh thơm lễ dâng tình yêu. Từ bao bông lúa trái nho nồng thắm tình yêu. Trở nên rượu lành của lễ mọn hèn về Ngài.</vt:lpstr>
      <vt:lpstr>1. Đoàn con chân thành dâng lên Chúa, cùng với ước mơ đắp xây. Tương lai quê hương rạng ngời, anh em chung xây tình người.</vt:lpstr>
      <vt:lpstr>2. Đoàn con tâm nguyện luôn yêu Chúa, bền vững bước theo Chúa liên. Chiếu dãi ánh sáng mọi nơi, tung gieo tin yêu trần đời.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1045</cp:revision>
  <dcterms:created xsi:type="dcterms:W3CDTF">2021-12-01T03:00:51Z</dcterms:created>
  <dcterms:modified xsi:type="dcterms:W3CDTF">2021-12-16T21:53:55Z</dcterms:modified>
</cp:coreProperties>
</file>