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LÒNG CON HÂN HOAN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Vũ Đình Ân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1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ĐK; Lòng con hân hoan tiến lên đền Thánh Chúa. Tấu khúc hoan ca cảm tạ Chúa muôn ngàn.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Bao năm mỏi mòn lòng con vương bao nỗi sầu. Được về bên Cung Điện Chúa lòng con vui sướng tràn trong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Mang thân kiếp con người làm sao không vương vấn tội. Nặng nợ trên vai cuộc sống về đây xin Chúa, Ngài thương khoan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Như lữ hành xa nhà tìm nơi nương thân vững vàng. Nào về bên Cung Điện Chúa tìm nơi nương náu là nơi an toàn.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113</Words>
  <Application>Microsoft Office PowerPoint</Application>
  <PresentationFormat>On-screen Show (16:9)</PresentationFormat>
  <Paragraphs>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LÒNG CON HÂN HOAN Vũ Đình Ân</vt:lpstr>
      <vt:lpstr>ĐK; Lòng con hân hoan tiến lên đền Thánh Chúa. Tấu khúc hoan ca cảm tạ Chúa muôn ngàn.</vt:lpstr>
      <vt:lpstr>1/ Bao năm mỏi mòn lòng con vương bao nỗi sầu. Được về bên Cung Điện Chúa lòng con vui sướng tràn trong tim.</vt:lpstr>
      <vt:lpstr>2/ Mang thân kiếp con người làm sao không vương vấn tội. Nặng nợ trên vai cuộc sống về đây xin Chúa, Ngài thương khoan hồng.</vt:lpstr>
      <vt:lpstr>3/ Như lữ hành xa nhà tìm nơi nương thân vững vàng. Nào về bên Cung Điện Chúa tìm nơi nương náu là nơi an toàn.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239</cp:revision>
  <dcterms:created xsi:type="dcterms:W3CDTF">2021-12-01T03:00:51Z</dcterms:created>
  <dcterms:modified xsi:type="dcterms:W3CDTF">2021-12-05T11:52:49Z</dcterms:modified>
</cp:coreProperties>
</file>