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LÒNG HÂN HOAN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Đinh Công Huỳnh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sz="4000" b="1">
                <a:solidFill>
                  <a:schemeClr val="bg1"/>
                </a:solidFill>
                <a:latin typeface="Times New Roman" pitchFamily="18" charset="0"/>
                <a:cs typeface="Times New Roman" pitchFamily="18" charset="0"/>
              </a:rPr>
              <a:t>ĐK: Lòng ngập tràn hân hoan khi bước vào Thánh cung diệu hiền. Miệng con vang lời trìu mến, được đến tham dự tiệc Thánh Ngài ban. Hồn dạt dào lâng lâng, lòng nghẹn ngào ca dâng. Cùng đoàn người ca vang, lòng thành tín Chúa qua bao năm chẳng phai.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1/ Tìm về suối mát trào dâng sức thiêng không cạn nguồn, tháng năm để con khao khát. Tìm về Thiên Nhan hát vang bao câu ca dịu dàng, tình khúc trìu mến yêu thương.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2/ Mỏi mòn đêm thâu hồn con ngước trông lên trời cao, ước mơ tìm về bên Chúa. Tựa hạ khô ran tháng năm trông mong cơn mưa rào, gội xuống đồng lúa mênh </a:t>
            </a:r>
            <a:r>
              <a:rPr lang="vi-VN" sz="5400" b="1">
                <a:solidFill>
                  <a:schemeClr val="bg1"/>
                </a:solidFill>
                <a:latin typeface="Times New Roman" pitchFamily="18" charset="0"/>
                <a:cs typeface="Times New Roman" pitchFamily="18" charset="0"/>
              </a:rPr>
              <a:t>mông</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818</TotalTime>
  <Words>143</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LÒNG HÂN HOAN Đinh Công Huỳnh</vt:lpstr>
      <vt:lpstr>ĐK: Lòng ngập tràn hân hoan khi bước vào Thánh cung diệu hiền. Miệng con vang lời trìu mến, được đến tham dự tiệc Thánh Ngài ban. Hồn dạt dào lâng lâng, lòng nghẹn ngào ca dâng. Cùng đoàn người ca vang, lòng thành tín Chúa qua bao năm chẳng phai.</vt:lpstr>
      <vt:lpstr>1/ Tìm về suối mát trào dâng sức thiêng không cạn nguồn, tháng năm để con khao khát. Tìm về Thiên Nhan hát vang bao câu ca dịu dàng, tình khúc trìu mến yêu thương.</vt:lpstr>
      <vt:lpstr>2/ Mỏi mòn đêm thâu hồn con ngước trông lên trời cao, ước mơ tìm về bên Chúa. Tựa hạ khô ran tháng năm trông mong cơn mưa rào, gội xuống đồng lúa mênh mông.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240</cp:revision>
  <dcterms:created xsi:type="dcterms:W3CDTF">2021-12-01T03:00:51Z</dcterms:created>
  <dcterms:modified xsi:type="dcterms:W3CDTF">2021-12-05T11:54:16Z</dcterms:modified>
</cp:coreProperties>
</file>