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LÒNG THÀNH CON DÂNG CHÚA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Minh Chiết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Tấm bánh này thay lòng con đây, nguyện dâng lên là dâng lên Chúa. Ly rượu này thay trái tim con. Nguyện dâng lên dâng lên Chúa quyền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Cha thương, Cha thương nhận lấy, đây lễ vật lòng thành con dâng. Xin Cha thương, Cha thương ban xuống, muôn phúc lành cho đời sống con.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Ánh nến hồng thay tình yêu con, nguyện dâng lên là dâng lên Chúa. Bông huệ vườn thay tấm thân con. Nguyện dâng lên dâng lên Chúa quyền linh.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2017</TotalTime>
  <Words>114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LÒNG THÀNH CON DÂNG CHÚA Minh Chiết</vt:lpstr>
      <vt:lpstr>1. Tấm bánh này thay lòng con đây, nguyện dâng lên là dâng lên Chúa. Ly rượu này thay trái tim con. Nguyện dâng lên dâng lên Chúa quyền linh.</vt:lpstr>
      <vt:lpstr>ĐK. Xin Cha thương, Cha thương nhận lấy, đây lễ vật lòng thành con dâng. Xin Cha thương, Cha thương ban xuống, muôn phúc lành cho đời sống con.</vt:lpstr>
      <vt:lpstr>2. Ánh nến hồng thay tình yêu con, nguyện dâng lên là dâng lên Chúa. Bông huệ vườn thay tấm thân con. Nguyện dâng lên dâng lên Chúa quyền linh.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738</cp:revision>
  <dcterms:created xsi:type="dcterms:W3CDTF">2021-12-01T03:00:51Z</dcterms:created>
  <dcterms:modified xsi:type="dcterms:W3CDTF">2021-12-12T08:44:40Z</dcterms:modified>
</cp:coreProperties>
</file>