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63" r:id="rId4"/>
    <p:sldId id="258" r:id="rId5"/>
    <p:sldId id="257" r:id="rId6"/>
    <p:sldId id="267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LÚA CHÍN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TRÊN </a:t>
            </a: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Phanxicô</a:t>
            </a:r>
            <a:endParaRPr lang="pl-PL" sz="3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Lúa chín trên đồng, trên đồng lúa tỏa hương, trên đồng lúa chín tỏa hương. Nguyện Chúa sai thợ đi gặt về.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Nguyện xin dạy chúng con thành những tông đồ luôn nhiệt thành.</a:t>
            </a:r>
            <a:endParaRPr lang="vi-VN" sz="66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Đến báo Tin Mừng cho người khắp mọi nơi, Tin Mừng loan khắp mọi nơi. Nguyện bước chân người luôn nhiệt thành.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Có ánh Tin Mừng, cõi đời sáng tình thương, cõi đời chan chứa tình thương nhờ những tông đồ luôn nhiệt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3096</TotalTime>
  <Words>105</Words>
  <Application>Microsoft Office PowerPoint</Application>
  <PresentationFormat>On-screen Show (16:9)</PresentationFormat>
  <Paragraphs>9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LÚA CHÍN TRÊN ĐỒNG  Phanxicô</vt:lpstr>
      <vt:lpstr>1. Lúa chín trên đồng, trên đồng lúa tỏa hương, trên đồng lúa chín tỏa hương. Nguyện Chúa sai thợ đi gặt về.</vt:lpstr>
      <vt:lpstr>ĐK. Nguyện xin dạy chúng con thành những tông đồ luôn nhiệt thành.</vt:lpstr>
      <vt:lpstr>2. Đến báo Tin Mừng cho người khắp mọi nơi, Tin Mừng loan khắp mọi nơi. Nguyện bước chân người luôn nhiệt thành.</vt:lpstr>
      <vt:lpstr>3. Có ánh Tin Mừng, cõi đời sáng tình thương, cõi đời chan chứa tình thương nhờ những tông đồ luôn nhiệt thành.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1175</cp:revision>
  <dcterms:created xsi:type="dcterms:W3CDTF">2021-12-01T03:00:51Z</dcterms:created>
  <dcterms:modified xsi:type="dcterms:W3CDTF">2021-12-17T22:37:48Z</dcterms:modified>
</cp:coreProperties>
</file>