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LÚA CHÍN ĐẦY ĐỒNG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Thiên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Đồng lúa đã trổ bông vàng úa, đong đưa trước gió lay nhè nhẹ, chờ đón những cánh tay </a:t>
            </a:r>
            <a:r>
              <a:rPr lang="vi-VN" sz="5400" b="1">
                <a:solidFill>
                  <a:schemeClr val="bg1"/>
                </a:solidFill>
                <a:latin typeface="Times New Roman" pitchFamily="18" charset="0"/>
                <a:cs typeface="Times New Roman" pitchFamily="18" charset="0"/>
              </a:rPr>
              <a:t>gặt </a:t>
            </a:r>
            <a:r>
              <a:rPr lang="vi-VN" sz="5400" b="1" smtClean="0">
                <a:solidFill>
                  <a:schemeClr val="bg1"/>
                </a:solidFill>
                <a:latin typeface="Times New Roman" pitchFamily="18" charset="0"/>
                <a:cs typeface="Times New Roman" pitchFamily="18" charset="0"/>
              </a:rPr>
              <a:t>hái,</a:t>
            </a:r>
            <a:r>
              <a:rPr lang="en-US" sz="5400" b="1" smtClean="0">
                <a:solidFill>
                  <a:schemeClr val="bg1"/>
                </a:solidFill>
                <a:latin typeface="Times New Roman" pitchFamily="18" charset="0"/>
                <a:cs typeface="Times New Roman" pitchFamily="18" charset="0"/>
              </a:rPr>
              <a:t> </a:t>
            </a:r>
            <a:r>
              <a:rPr lang="vi-VN" sz="5400" b="1" smtClean="0">
                <a:solidFill>
                  <a:schemeClr val="bg1"/>
                </a:solidFill>
                <a:latin typeface="Times New Roman" pitchFamily="18" charset="0"/>
                <a:cs typeface="Times New Roman" pitchFamily="18" charset="0"/>
              </a:rPr>
              <a:t>đem </a:t>
            </a:r>
            <a:r>
              <a:rPr lang="vi-VN" sz="5400" b="1">
                <a:solidFill>
                  <a:schemeClr val="bg1"/>
                </a:solidFill>
                <a:latin typeface="Times New Roman" pitchFamily="18" charset="0"/>
                <a:cs typeface="Times New Roman" pitchFamily="18" charset="0"/>
              </a:rPr>
              <a:t>về, đem về cho chủ thôi.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Trần thế vẫn khát khao hạnh phúc, an vui sẽ đến trong cuộc đời, thầm ước những cánh tay rộng mở, cho đời, cho đời vui tiếng </a:t>
            </a:r>
            <a:r>
              <a:rPr lang="vi-VN" sz="5400" b="1">
                <a:solidFill>
                  <a:schemeClr val="bg1"/>
                </a:solidFill>
                <a:latin typeface="Times New Roman" pitchFamily="18" charset="0"/>
                <a:cs typeface="Times New Roman" pitchFamily="18" charset="0"/>
              </a:rPr>
              <a:t>ca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Lúa chín đầy đồng mà sao thiếu thợ gặt. Xin Chúa hãy ban cho nhiều thợ gặt đến. Lúa chín đầy đồng mà sao thiếu thợ gặt. Xin Chúa hãy sai thợ gặt gánh lúa về.</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Nguyện Chúa hãy đoái thương nhìn đến, nhân gian đang sống trong lệ sầu,tìm thấy Chúa chính nguồn hạnh phúc, để đời, để đời vơi khổ </a:t>
            </a:r>
            <a:r>
              <a:rPr lang="vi-VN" sz="4800" b="1">
                <a:solidFill>
                  <a:schemeClr val="bg1"/>
                </a:solidFill>
                <a:latin typeface="Times New Roman" pitchFamily="18" charset="0"/>
                <a:cs typeface="Times New Roman" pitchFamily="18" charset="0"/>
              </a:rPr>
              <a:t>đau</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Nguyện Chúc chúc phúc cho đời ai, hy sinh dám sống đời thợ gặt, để nước Chúa mãi luôn rộng mở, cho tình, cho tình yêu thẳm sâu.</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2899</TotalTime>
  <Words>188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LÚA CHÍN ĐẦY ĐỒNG Lm. Thiên Ân</vt:lpstr>
      <vt:lpstr>1. Đồng lúa đã trổ bông vàng úa, đong đưa trước gió lay nhè nhẹ, chờ đón những cánh tay gặt hái, đem về, đem về cho chủ thôi.</vt:lpstr>
      <vt:lpstr>2. Trần thế vẫn khát khao hạnh phúc, an vui sẽ đến trong cuộc đời, thầm ước những cánh tay rộng mở, cho đời, cho đời vui tiếng ca.</vt:lpstr>
      <vt:lpstr>ĐK: Lúa chín đầy đồng mà sao thiếu thợ gặt. Xin Chúa hãy ban cho nhiều thợ gặt đến. Lúa chín đầy đồng mà sao thiếu thợ gặt. Xin Chúa hãy sai thợ gặt gánh lúa về.</vt:lpstr>
      <vt:lpstr>3. Nguyện Chúa hãy đoái thương nhìn đến, nhân gian đang sống trong lệ sầu,tìm thấy Chúa chính nguồn hạnh phúc, để đời, để đời vơi khổ đau.</vt:lpstr>
      <vt:lpstr>4. Nguyện Chúc chúc phúc cho đời ai, hy sinh dám sống đời thợ gặt, để nước Chúa mãi luôn rộng mở, cho tình, cho tình yêu thẳm sâu.</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1083</cp:revision>
  <dcterms:created xsi:type="dcterms:W3CDTF">2021-12-01T03:00:51Z</dcterms:created>
  <dcterms:modified xsi:type="dcterms:W3CDTF">2021-12-17T07:47:34Z</dcterms:modified>
</cp:coreProperties>
</file>