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9" r:id="rId2"/>
    <p:sldId id="256" r:id="rId3"/>
    <p:sldId id="263" r:id="rId4"/>
    <p:sldId id="258" r:id="rId5"/>
    <p:sldId id="257" r:id="rId6"/>
    <p:sldId id="267"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1224" y="-96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12/18/2021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12/18/2021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5</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6</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12/18/2021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12/18/2021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12/18/2021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12/18/2021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r>
              <a:rPr lang="vi-VN" sz="5400" b="1" smtClean="0">
                <a:solidFill>
                  <a:schemeClr val="bg1"/>
                </a:solidFill>
                <a:latin typeface="Times New Roman" pitchFamily="18" charset="0"/>
                <a:cs typeface="Times New Roman" pitchFamily="18" charset="0"/>
              </a:rPr>
              <a:t>LỜI MẸ NHẮN NHỦ</a:t>
            </a:r>
            <a:r>
              <a:rPr lang="en-US" sz="5400" b="1" smtClean="0">
                <a:solidFill>
                  <a:schemeClr val="bg1"/>
                </a:solidFill>
                <a:latin typeface="Times New Roman" pitchFamily="18" charset="0"/>
                <a:cs typeface="Times New Roman" pitchFamily="18" charset="0"/>
              </a:rPr>
              <a:t> </a:t>
            </a:r>
            <a:br>
              <a:rPr lang="en-US" sz="5400" b="1" smtClean="0">
                <a:solidFill>
                  <a:schemeClr val="bg1"/>
                </a:solidFill>
                <a:latin typeface="Times New Roman" pitchFamily="18" charset="0"/>
                <a:cs typeface="Times New Roman" pitchFamily="18" charset="0"/>
              </a:rPr>
            </a:br>
            <a:r>
              <a:rPr lang="vi-VN" sz="5400" b="1" smtClean="0">
                <a:solidFill>
                  <a:schemeClr val="bg1"/>
                </a:solidFill>
                <a:latin typeface="Times New Roman" pitchFamily="18" charset="0"/>
                <a:cs typeface="Times New Roman" pitchFamily="18" charset="0"/>
              </a:rPr>
              <a:t>Lm. Huyền Linh</a:t>
            </a:r>
            <a:endParaRPr lang="en-US" sz="3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800" b="1">
                <a:solidFill>
                  <a:schemeClr val="bg1"/>
                </a:solidFill>
                <a:latin typeface="Times New Roman" pitchFamily="18" charset="0"/>
                <a:cs typeface="Times New Roman" pitchFamily="18" charset="0"/>
              </a:rPr>
              <a:t>1. Năm xưa trên cây sồi làng Fatima xa xôi, có Ðức Mẹ Chúa Trời hiện ra uy linh sáng chói. Mẹ nhắn nhủ người đời: hãy mau ăn năn đền bồi, hãy tôn sùng Mẫu Tâm, hãy năng lần hạt Mân Côi.</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ÐK: Mẹ Maria ơi, Mẹ Maria ơi, con vâng nghe Mẹ rồi, sớm chiều từ nay thống hối. Mẹ Maria ơi! Xin Mẹ đoái thương nhận lời: cho nước Việt xinh tươi Ðức Tin sáng ngời.</a:t>
            </a:r>
            <a:endParaRPr lang="vi-VN" sz="48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4800" b="1">
                <a:solidFill>
                  <a:schemeClr val="bg1"/>
                </a:solidFill>
                <a:latin typeface="Times New Roman" pitchFamily="18" charset="0"/>
                <a:cs typeface="Times New Roman" pitchFamily="18" charset="0"/>
              </a:rPr>
              <a:t>2. Ðôi môi như hoa cười, Mẹ Maria vui tươi. Có biết bao lớp người gần xa đua nhau bước tới, lòng trút khỏi ngậm ngùi, mắt khô đôi suối lệ đời, ngước trông về Mẫu Tâm, sống bên tình Mẹ yên vui.</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3300</TotalTime>
  <Words>153</Words>
  <Application>Microsoft Office PowerPoint</Application>
  <PresentationFormat>On-screen Show (16:9)</PresentationFormat>
  <Paragraphs>8</Paragraphs>
  <Slides>10</Slides>
  <Notes>4</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LỜI MẸ NHẮN NHỦ  Lm. Huyền Linh</vt:lpstr>
      <vt:lpstr>1. Năm xưa trên cây sồi làng Fatima xa xôi, có Ðức Mẹ Chúa Trời hiện ra uy linh sáng chói. Mẹ nhắn nhủ người đời: hãy mau ăn năn đền bồi, hãy tôn sùng Mẫu Tâm, hãy năng lần hạt Mân Côi.</vt:lpstr>
      <vt:lpstr>ÐK: Mẹ Maria ơi, Mẹ Maria ơi, con vâng nghe Mẹ rồi, sớm chiều từ nay thống hối. Mẹ Maria ơi! Xin Mẹ đoái thương nhận lời: cho nước Việt xinh tươi Ðức Tin sáng ngời.</vt:lpstr>
      <vt:lpstr>2. Ðôi môi như hoa cười, Mẹ Maria vui tươi. Có biết bao lớp người gần xa đua nhau bước tới, lòng trút khỏi ngậm ngùi, mắt khô đôi suối lệ đời, ngước trông về Mẫu Tâm, sống bên tình Mẹ yên vui.</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1247</cp:revision>
  <dcterms:created xsi:type="dcterms:W3CDTF">2021-12-01T03:00:51Z</dcterms:created>
  <dcterms:modified xsi:type="dcterms:W3CDTF">2021-12-18T07:38:04Z</dcterms:modified>
</cp:coreProperties>
</file>