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LẠY CHA NHÂN ÁI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Lạy Cha nhân ái, cúi xin Cha nhận bánh rượu này, đoàn con chân thành dâng lên. Xin Cha cho muôn dân mau kết thành đoàn chiên Chúa, cho Giáo Hội rộng lan, cho khắp nơi bình an. Lạy Cha nhân ái, cúi xin Cha nhận lễ vật này hợp với muôn lòng yêu say</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Xin Cha ban ơn xuống khắp cõi lòng được trong trắng, hầu được luôn sốt sắng, mặc dầu không xứng đáng. Xin Cha cho muôn dân mau kết thành đoàn chiên Chúa, muôn cõi lòng hân hoan, kết mối dây tình thân.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Lạy Cha nhân ái, cúi xin Cha tẩy rửa hồn này, tan nát khiêm nhường ăn năn. Xin Cha cho con biết xa mọi dịp tội lỗi, giữ trí lòng thẳng ngay, mến Chúa không đổi thay. Lạy Cha nhân ái, cúi xin Cha nhận tấm lòng này, cùng với con một Cha yêu</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000" b="1" smtClean="0">
                <a:solidFill>
                  <a:schemeClr val="bg1"/>
                </a:solidFill>
                <a:latin typeface="Times New Roman" pitchFamily="18" charset="0"/>
                <a:cs typeface="Times New Roman" pitchFamily="18" charset="0"/>
              </a:rPr>
              <a:t>**</a:t>
            </a:r>
            <a:r>
              <a:rPr lang="vi-VN" sz="4000" b="1">
                <a:solidFill>
                  <a:schemeClr val="bg1"/>
                </a:solidFill>
                <a:latin typeface="Times New Roman" pitchFamily="18" charset="0"/>
                <a:cs typeface="Times New Roman" pitchFamily="18" charset="0"/>
              </a:rPr>
              <a:t>Xin Cha cho con luôn thiết tha lề luật mến Chúa, dầu gặp muôn chiến đấu, lòng này luôn phấn đấu. Xin Cha cho con luôn mến yêu người người trong Chúa. Ôi Chúa nguồn yêu thương, hãy đoái thương nhận con.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2083</TotalTime>
  <Words>235</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LẠY CHA NHÂN ÁI Lm. Kim Long</vt:lpstr>
      <vt:lpstr>1. Lạy Cha nhân ái, cúi xin Cha nhận bánh rượu này, đoàn con chân thành dâng lên. Xin Cha cho muôn dân mau kết thành đoàn chiên Chúa, cho Giáo Hội rộng lan, cho khắp nơi bình an. Lạy Cha nhân ái, cúi xin Cha nhận lễ vật này hợp với muôn lòng yêu say. </vt:lpstr>
      <vt:lpstr>**Xin Cha ban ơn xuống khắp cõi lòng được trong trắng, hầu được luôn sốt sắng, mặc dầu không xứng đáng. Xin Cha cho muôn dân mau kết thành đoàn chiên Chúa, muôn cõi lòng hân hoan, kết mối dây tình thân.</vt:lpstr>
      <vt:lpstr>2. Lạy Cha nhân ái, cúi xin Cha tẩy rửa hồn này, tan nát khiêm nhường ăn năn. Xin Cha cho con biết xa mọi dịp tội lỗi, giữ trí lòng thẳng ngay, mến Chúa không đổi thay. Lạy Cha nhân ái, cúi xin Cha nhận tấm lòng này, cùng với con một Cha yêu. </vt:lpstr>
      <vt:lpstr>**Xin Cha cho con luôn thiết tha lề luật mến Chúa, dầu gặp muôn chiến đấu, lòng này luôn phấn đấu. Xin Cha cho con luôn mến yêu người người trong Chúa. Ôi Chúa nguồn yêu thương, hãy đoái thương nhận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774</cp:revision>
  <dcterms:created xsi:type="dcterms:W3CDTF">2021-12-01T03:00:51Z</dcterms:created>
  <dcterms:modified xsi:type="dcterms:W3CDTF">2021-12-13T22:36:31Z</dcterms:modified>
</cp:coreProperties>
</file>