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63" r:id="rId4"/>
    <p:sldId id="258" r:id="rId5"/>
    <p:sldId id="257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pl-PL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LẠY CHA </a:t>
            </a:r>
            <a:r>
              <a:rPr lang="pl-PL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XIN </a:t>
            </a:r>
            <a:r>
              <a:rPr lang="pl-PL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</a:t>
            </a:r>
            <a:r>
              <a:rPr lang="pl-PL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Kim Long</a:t>
            </a:r>
            <a:endParaRPr lang="vi-VN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Lạy Cha xin hãy cho mọi người hợp nhất nên một như Cha ở trong Con và như Con ở trong Cha, xin Cha cho mọi người nên một trong Chúng Ta hầu cho thế gian tin rằng Cha đã sai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3238</TotalTime>
  <Words>52</Words>
  <Application>Microsoft Office PowerPoint</Application>
  <PresentationFormat>On-screen Show (16:9)</PresentationFormat>
  <Paragraphs>6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LẠY CHA XIN CHO  Lm. Kim Long</vt:lpstr>
      <vt:lpstr>Lạy Cha xin hãy cho mọi người hợp nhất nên một như Cha ở trong Con và như Con ở trong Cha, xin Cha cho mọi người nên một trong Chúng Ta hầu cho thế gian tin rằng Cha đã sai Con.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1207</cp:revision>
  <dcterms:created xsi:type="dcterms:W3CDTF">2021-12-01T03:00:51Z</dcterms:created>
  <dcterms:modified xsi:type="dcterms:W3CDTF">2021-12-18T06:36:00Z</dcterms:modified>
</cp:coreProperties>
</file>