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LẠY CHÚA CON SẼ TIẾN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Thanh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con sẽ tiến lên bàn thánh Chúa. Hòa muôn tim thờ lạy Chúa Ngôi Hai cực cao. Hồn xác cùng tâm trí tư tưởng dâng Chúa. Niềm hân hoan trong đức mến dâng lên dạt dào.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Xưa yêu nhân gian Cha đã chịu khổ hình. Lấy Máu Thánh rửa sạch hết tội khiên. Nay Cha hy sinh trong Bí Tích Thần Linh, cứu loài người khỏi đói khát ưu </a:t>
            </a:r>
            <a:r>
              <a:rPr lang="vi-VN" sz="4000" b="1">
                <a:solidFill>
                  <a:schemeClr val="bg1"/>
                </a:solidFill>
                <a:latin typeface="Times New Roman" pitchFamily="18" charset="0"/>
                <a:cs typeface="Times New Roman" pitchFamily="18" charset="0"/>
              </a:rPr>
              <a:t>phiền</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dâng lên Cha thân xác với linh hồn. Chúa thánh hóa nên của lễ toàn thiêu. Con dâng lên Cha năm tháng của đời con, quyết một lòng yêu mến Cha </a:t>
            </a:r>
            <a:r>
              <a:rPr lang="vi-VN" sz="4800" b="1">
                <a:solidFill>
                  <a:schemeClr val="bg1"/>
                </a:solidFill>
                <a:latin typeface="Times New Roman" pitchFamily="18" charset="0"/>
                <a:cs typeface="Times New Roman" pitchFamily="18" charset="0"/>
              </a:rPr>
              <a:t>nhiều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1246</TotalTime>
  <Words>132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LẠY CHÚA CON SẼ TIẾN LÊN Nguyên Thanh</vt:lpstr>
      <vt:lpstr>ĐK: Lạy Chúa con sẽ tiến lên bàn thánh Chúa. Hòa muôn tim thờ lạy Chúa Ngôi Hai cực cao. Hồn xác cùng tâm trí tư tưởng dâng Chúa. Niềm hân hoan trong đức mến dâng lên dạt dào.</vt:lpstr>
      <vt:lpstr>1/ Xưa yêu nhân gian Cha đã chịu khổ hình. Lấy Máu Thánh rửa sạch hết tội khiên. Nay Cha hy sinh trong Bí Tích Thần Linh, cứu loài người khỏi đói khát ưu phiền.</vt:lpstr>
      <vt:lpstr>2/ Con dâng lên Cha thân xác với linh hồn. Chúa thánh hóa nên của lễ toàn thiêu. Con dâng lên Cha năm tháng của đời con, quyết một lòng yêu mến Cha nhiều.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385</cp:revision>
  <dcterms:created xsi:type="dcterms:W3CDTF">2021-12-01T03:00:51Z</dcterms:created>
  <dcterms:modified xsi:type="dcterms:W3CDTF">2021-12-10T00:42:59Z</dcterms:modified>
</cp:coreProperties>
</file>