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LẠY CHÚA CON XIN DÂNG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Lan Thanh</a:t>
            </a:r>
            <a:endParaRPr lang="pt-BR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Lạy Chúa, con xin dâng niềm vui với u buồn. Lạy Chúa. xin thương nhận lễ vật con dâng lên.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Nguyện Chúa ghé mắt đoái thương nhận con dâng của lễ. Và hãy đến cứu giúp con thoát cảnh đời u mê.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Lạy Chúa, con xin dâng tình yêu, ý riêng mình. Lạy Chúa. xin thương nhận lễ vật con dâng lên.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Lạy Chúa, con xin dâng toàn thân với tâm hồn. Lạy Chúa. xin thương nhận lễ vật con dâng lên.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Lạy Chúa, con xin dâng tuổi xuân, trót cuộc đời. Lạy Chúa. xin thương nhận lễ vật con dâng lên.</a:t>
            </a:r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2235</TotalTime>
  <Words>140</Words>
  <Application>Microsoft Office PowerPoint</Application>
  <PresentationFormat>On-screen Show (16:9)</PresentationFormat>
  <Paragraphs>9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LẠY CHÚA CON XIN DÂNG Lan Thanh</vt:lpstr>
      <vt:lpstr>1. Lạy Chúa, con xin dâng niềm vui với u buồn. Lạy Chúa. xin thương nhận lễ vật con dâng lên.</vt:lpstr>
      <vt:lpstr>ĐK. Nguyện Chúa ghé mắt đoái thương nhận con dâng của lễ. Và hãy đến cứu giúp con thoát cảnh đời u mê.</vt:lpstr>
      <vt:lpstr>2. Lạy Chúa, con xin dâng tình yêu, ý riêng mình. Lạy Chúa. xin thương nhận lễ vật con dâng lên.</vt:lpstr>
      <vt:lpstr>3. Lạy Chúa, con xin dâng toàn thân với tâm hồn. Lạy Chúa. xin thương nhận lễ vật con dâng lên.</vt:lpstr>
      <vt:lpstr>4. Lạy Chúa, con xin dâng tuổi xuân, trót cuộc đời. Lạy Chúa. xin thương nhận lễ vật con dâng lên.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861</cp:revision>
  <dcterms:created xsi:type="dcterms:W3CDTF">2021-12-01T03:00:51Z</dcterms:created>
  <dcterms:modified xsi:type="dcterms:W3CDTF">2021-12-14T10:19:04Z</dcterms:modified>
</cp:coreProperties>
</file>