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56" r:id="rId3"/>
    <p:sldId id="263" r:id="rId4"/>
    <p:sldId id="257" r:id="rId5"/>
    <p:sldId id="258" r:id="rId6"/>
    <p:sldId id="267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5976" autoAdjust="0"/>
  </p:normalViewPr>
  <p:slideViewPr>
    <p:cSldViewPr>
      <p:cViewPr>
        <p:scale>
          <a:sx n="125" d="100"/>
          <a:sy n="125" d="100"/>
        </p:scale>
        <p:origin x="-1224" y="-9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8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LẠY </a:t>
            </a:r>
            <a:r>
              <a:rPr lang="vi-VN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CHÚA</a:t>
            </a:r>
            <a: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</a:t>
            </a:r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Nguyễn Duy</a:t>
            </a: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Lạy Chúa Thiên Chúa của con. Lạy Chúa Thiên Chúa của con. Ngài hãy chỗi dậy đi, hãy đến cứu hồn con.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Bao quân thù ngày đêm nổi lên luôn tìm mau giết con. Ấy những kẻ hại con đó chúng đúng dậy thật quá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48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Ấy những kẻ ngày đêm luận suy nghĩ về mạng sống con. Chúng vẫn hằng mỉa mai con chớ có hòng khỏi chết đâu.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Chúa chính là Người con tựa nương Chúa là khiên thuẫn con. Chính Chúa là nguồn quang vinh con dám ngẩng đầu ngước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Cất tiếng cầu hồn con nài van Chúa hãy nâng đỡ con. Chính chốn đẹp ngời núi thánh Chúa đã nhận lời khấn xin.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5. Con thiếp ngủ và con tỉnh thức Chúa ở bên chở che. Dẫu trước ngàn vạn quân gian con cũng chẳng sợ hãi chi.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6. Chúa chính là nguồn cứu độ con quân thù sẽ nát tan. Chúa chúc lành mọi ân phúc cho dân Ngài dược vững tin.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3705</TotalTime>
  <Words>202</Words>
  <Application>Microsoft Office PowerPoint</Application>
  <PresentationFormat>On-screen Show (16:9)</PresentationFormat>
  <Paragraphs>12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LẠY CHÚA  Lm. Nguyễn Duy</vt:lpstr>
      <vt:lpstr>ĐK. Lạy Chúa Thiên Chúa của con. Lạy Chúa Thiên Chúa của con. Ngài hãy chỗi dậy đi, hãy đến cứu hồn con.</vt:lpstr>
      <vt:lpstr>1. Bao quân thù ngày đêm nổi lên luôn tìm mau giết con. Ấy những kẻ hại con đó chúng đúng dậy thật quá đông.</vt:lpstr>
      <vt:lpstr>2. Ấy những kẻ ngày đêm luận suy nghĩ về mạng sống con. Chúng vẫn hằng mỉa mai con chớ có hòng khỏi chết đâu.</vt:lpstr>
      <vt:lpstr>3. Chúa chính là Người con tựa nương Chúa là khiên thuẫn con. Chính Chúa là nguồn quang vinh con dám ngẩng đầu ngước xin.</vt:lpstr>
      <vt:lpstr>4. Cất tiếng cầu hồn con nài van Chúa hãy nâng đỡ con. Chính chốn đẹp ngời núi thánh Chúa đã nhận lời khấn xin.</vt:lpstr>
      <vt:lpstr>5. Con thiếp ngủ và con tỉnh thức Chúa ở bên chở che. Dẫu trước ngàn vạn quân gian con cũng chẳng sợ hãi chi.</vt:lpstr>
      <vt:lpstr>6. Chúa chính là nguồn cứu độ con quân thù sẽ nát tan. Chúa chúc lành mọi ân phúc cho dân Ngài dược vững tin.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1344</cp:revision>
  <dcterms:created xsi:type="dcterms:W3CDTF">2021-12-01T03:00:51Z</dcterms:created>
  <dcterms:modified xsi:type="dcterms:W3CDTF">2021-12-27T22:43:19Z</dcterms:modified>
</cp:coreProperties>
</file>