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7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LẠY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Nguyễn Duy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Lạy Chúa Thiên Chúa của con. Lạy Chúa Thiên Chúa của con. Ngài hãy chỗi dậy đi, hãy đến cứu hồn con.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Bao quân thù ngày đêm nổi lên luôn tìm mau giết con. Ấy những kẻ hại con đó chúng đúng dậy thật quá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Ấy những kẻ ngày đêm luận suy nghĩ về mạng sống con. Chúng vẫn hằng mỉa mai con chớ có hòng khỏi chết đâu.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Chúa chính là Người con tựa nương Chúa là khiên thuẫn con. Chính Chúa là nguồn quang vinh con dám ngẩng đầu ngước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Cất tiếng cầu hồn con nài van Chúa hãy nâng đỡ con. Chính chốn đẹp ngời núi thánh Chúa đã nhận lời khấn xin.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Con thiếp ngủ và con tỉnh thức Chúa ở bên chở che. Dẫu trước ngàn vạn quân gian con cũng chẳng sợ hãi chi.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Chúa chính là nguồn cứu độ con quân thù sẽ nát tan. Chúa chúc lành mọi ân phúc cho dân Ngài dược vững tin.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3705</TotalTime>
  <Words>202</Words>
  <Application>Microsoft Office PowerPoint</Application>
  <PresentationFormat>On-screen Show (16:9)</PresentationFormat>
  <Paragraphs>12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LẠY CHÚA  Lm. Nguyễn Duy</vt:lpstr>
      <vt:lpstr>ĐK. Lạy Chúa Thiên Chúa của con. Lạy Chúa Thiên Chúa của con. Ngài hãy chỗi dậy đi, hãy đến cứu hồn con.</vt:lpstr>
      <vt:lpstr>1. Bao quân thù ngày đêm nổi lên luôn tìm mau giết con. Ấy những kẻ hại con đó chúng đúng dậy thật quá đông.</vt:lpstr>
      <vt:lpstr>2. Ấy những kẻ ngày đêm luận suy nghĩ về mạng sống con. Chúng vẫn hằng mỉa mai con chớ có hòng khỏi chết đâu.</vt:lpstr>
      <vt:lpstr>3. Chúa chính là Người con tựa nương Chúa là khiên thuẫn con. Chính Chúa là nguồn quang vinh con dám ngẩng đầu ngước xin.</vt:lpstr>
      <vt:lpstr>4. Cất tiếng cầu hồn con nài van Chúa hãy nâng đỡ con. Chính chốn đẹp ngời núi thánh Chúa đã nhận lời khấn xin.</vt:lpstr>
      <vt:lpstr>5. Con thiếp ngủ và con tỉnh thức Chúa ở bên chở che. Dẫu trước ngàn vạn quân gian con cũng chẳng sợ hãi chi.</vt:lpstr>
      <vt:lpstr>6. Chúa chính là nguồn cứu độ con quân thù sẽ nát tan. Chúa chúc lành mọi ân phúc cho dân Ngài dược vững tin.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1344</cp:revision>
  <dcterms:created xsi:type="dcterms:W3CDTF">2021-12-01T03:00:51Z</dcterms:created>
  <dcterms:modified xsi:type="dcterms:W3CDTF">2021-12-27T22:43:19Z</dcterms:modified>
</cp:coreProperties>
</file>