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pl-PL" sz="3600" b="1">
                <a:solidFill>
                  <a:schemeClr val="bg1"/>
                </a:solidFill>
                <a:latin typeface="Times New Roman" pitchFamily="18" charset="0"/>
                <a:cs typeface="Times New Roman" pitchFamily="18" charset="0"/>
              </a:rPr>
              <a:t>LẠY CHÚA XIN HÃY </a:t>
            </a:r>
            <a:r>
              <a:rPr lang="pl-PL" sz="3600" b="1">
                <a:solidFill>
                  <a:schemeClr val="bg1"/>
                </a:solidFill>
                <a:latin typeface="Times New Roman" pitchFamily="18" charset="0"/>
                <a:cs typeface="Times New Roman" pitchFamily="18" charset="0"/>
              </a:rPr>
              <a:t>SAI </a:t>
            </a:r>
            <a:r>
              <a:rPr lang="pl-PL" sz="3600" b="1" smtClean="0">
                <a:solidFill>
                  <a:schemeClr val="bg1"/>
                </a:solidFill>
                <a:latin typeface="Times New Roman" pitchFamily="18" charset="0"/>
                <a:cs typeface="Times New Roman" pitchFamily="18" charset="0"/>
              </a:rPr>
              <a:t>ĐI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pl-PL" sz="3600" b="1" smtClean="0">
                <a:solidFill>
                  <a:schemeClr val="bg1"/>
                </a:solidFill>
                <a:latin typeface="Times New Roman" pitchFamily="18" charset="0"/>
                <a:cs typeface="Times New Roman" pitchFamily="18" charset="0"/>
              </a:rPr>
              <a:t>Hoàng </a:t>
            </a:r>
            <a:r>
              <a:rPr lang="pl-PL" sz="3600" b="1">
                <a:solidFill>
                  <a:schemeClr val="bg1"/>
                </a:solidFill>
                <a:latin typeface="Times New Roman" pitchFamily="18" charset="0"/>
                <a:cs typeface="Times New Roman" pitchFamily="18" charset="0"/>
              </a:rPr>
              <a:t>Kim</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Lạy Chúa xin hãy sai đi, sai đi khắp cõi gian trần muôn nghìn sứ giả Phúc Âm. Lạy Chúa xin hãy sai đi, sai muôn sứ giả Tin Mừng để danh Chúa được cả sáng </a:t>
            </a:r>
            <a:r>
              <a:rPr lang="vi-VN" sz="5400" b="1">
                <a:solidFill>
                  <a:schemeClr val="bg1"/>
                </a:solidFill>
                <a:latin typeface="Times New Roman" pitchFamily="18" charset="0"/>
                <a:cs typeface="Times New Roman" pitchFamily="18" charset="0"/>
              </a:rPr>
              <a:t>hơn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Ðoàn con, Chúa chọn đoàn con để nên các chứng nhân, thành tia sáng, sẽ thành tia sáng chiếu soi muôn dân.</a:t>
            </a:r>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Ngày đó, chính từ ngày đó, nghe tiếng Chúa vang vang, cùng nhau thưa, đã cùng nhau thưa chúng con xin vâng.</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Tình yêu, trong nguồn tình yêu, Người tu dưỡng chúng con, nguyện từ đây, khấn nguyện từ đây chúng con trung thành.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3237</TotalTime>
  <Words>139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LẠY CHÚA XIN HÃY SAI ĐI  Hoàng Kim</vt:lpstr>
      <vt:lpstr>ÐK: Lạy Chúa xin hãy sai đi, sai đi khắp cõi gian trần muôn nghìn sứ giả Phúc Âm. Lạy Chúa xin hãy sai đi, sai muôn sứ giả Tin Mừng để danh Chúa được cả sáng hơn.</vt:lpstr>
      <vt:lpstr>1. Ðoàn con, Chúa chọn đoàn con để nên các chứng nhân, thành tia sáng, sẽ thành tia sáng chiếu soi muôn dân.</vt:lpstr>
      <vt:lpstr>2. Ngày đó, chính từ ngày đó, nghe tiếng Chúa vang vang, cùng nhau thưa, đã cùng nhau thưa chúng con xin vâng.</vt:lpstr>
      <vt:lpstr>3. Tình yêu, trong nguồn tình yêu, Người tu dưỡng chúng con, nguyện từ đây, khấn nguyện từ đây chúng con trung thành.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1206</cp:revision>
  <dcterms:created xsi:type="dcterms:W3CDTF">2021-12-01T03:00:51Z</dcterms:created>
  <dcterms:modified xsi:type="dcterms:W3CDTF">2021-12-18T06:34:44Z</dcterms:modified>
</cp:coreProperties>
</file>