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6" r:id="rId3"/>
    <p:sldId id="257" r:id="rId4"/>
    <p:sldId id="258" r:id="rId5"/>
    <p:sldId id="259" r:id="rId6"/>
    <p:sldId id="263" r:id="rId7"/>
    <p:sldId id="264" r:id="rId8"/>
    <p:sldId id="267" r:id="rId9"/>
    <p:sldId id="260"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4000" b="1">
                <a:solidFill>
                  <a:schemeClr val="bg1"/>
                </a:solidFill>
                <a:latin typeface="Times New Roman" pitchFamily="18" charset="0"/>
                <a:cs typeface="Times New Roman" pitchFamily="18" charset="0"/>
              </a:rPr>
              <a:t>LẠY CHÚA, XIN HÃY ĐẾN</a:t>
            </a:r>
            <a:br>
              <a:rPr lang="en-US" sz="4000" b="1">
                <a:solidFill>
                  <a:schemeClr val="bg1"/>
                </a:solidFill>
                <a:latin typeface="Times New Roman" pitchFamily="18" charset="0"/>
                <a:cs typeface="Times New Roman" pitchFamily="18" charset="0"/>
              </a:rPr>
            </a:br>
            <a:r>
              <a:rPr lang="en-US" sz="4000" b="1">
                <a:solidFill>
                  <a:schemeClr val="bg1"/>
                </a:solidFill>
                <a:latin typeface="Times New Roman" pitchFamily="18" charset="0"/>
                <a:cs typeface="Times New Roman" pitchFamily="18" charset="0"/>
              </a:rPr>
              <a:t>Sr. Hiền Hòa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Lạy Chúa Giê - Su, con mong chờ Chúa đến, như nai khát ước mong nguồn suối trong lành, như đất đai khô cằn mong mưa trời tuôn đổ. Xin hãy đến viếng thăm trần gian.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Nguyện xin Chúa đến, đến với trần gian. Nguyện xin Chúa đến, Chúa đến ban bình an, cứu vớt ai lầm than khổ đau. Ôi Chúa Giê - Su! Con yêu Chúa biết bao! Con luôn mãi khát khao Chúa ngự vào </a:t>
            </a:r>
            <a:r>
              <a:rPr lang="vi-VN" sz="4800" b="1">
                <a:solidFill>
                  <a:schemeClr val="bg1"/>
                </a:solidFill>
                <a:latin typeface="Times New Roman" pitchFamily="18" charset="0"/>
                <a:cs typeface="Times New Roman" pitchFamily="18" charset="0"/>
              </a:rPr>
              <a:t>lòng </a:t>
            </a:r>
            <a:r>
              <a:rPr lang="vi-VN" sz="4800" b="1" smtClean="0">
                <a:solidFill>
                  <a:schemeClr val="bg1"/>
                </a:solidFill>
                <a:latin typeface="Times New Roman" pitchFamily="18" charset="0"/>
                <a:cs typeface="Times New Roman" pitchFamily="18" charset="0"/>
              </a:rPr>
              <a:t>con</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Lạy Chúa Giê - Su, con mong chờ Chúa đến, xin hãy đến khấng ban nguồn phúc lành. Con hứa luôn chân thành, đơn sơ và yêu mến. Để đón Chúa đến trong lòng con.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Lạy Chúa Giê - Su, con mong chờ Chúa đến, xin hãy đến xóa tan ngàn nỗi ưu phiền. Xin hiến dâng tâm hồn, như nôi hèn sưởi ấm, khi Chúa đến giữa đêm lạnh </a:t>
            </a:r>
            <a:r>
              <a:rPr lang="vi-VN" sz="5400" b="1">
                <a:solidFill>
                  <a:schemeClr val="bg1"/>
                </a:solidFill>
                <a:latin typeface="Times New Roman" pitchFamily="18" charset="0"/>
                <a:cs typeface="Times New Roman" pitchFamily="18" charset="0"/>
              </a:rPr>
              <a:t>căm</a:t>
            </a:r>
            <a:r>
              <a:rPr lang="vi-VN"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622</TotalTime>
  <Words>191</Words>
  <Application>Microsoft Office PowerPoint</Application>
  <PresentationFormat>On-screen Show (16:9)</PresentationFormat>
  <Paragraphs>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LẠY CHÚA, XIN HÃY ĐẾN Sr. Hiền Hòa</vt:lpstr>
      <vt:lpstr>1. Lạy Chúa Giê - Su, con mong chờ Chúa đến, như nai khát ước mong nguồn suối trong lành, như đất đai khô cằn mong mưa trời tuôn đổ. Xin hãy đến viếng thăm trần gian.</vt:lpstr>
      <vt:lpstr>ĐK. Nguyện xin Chúa đến, đến với trần gian. Nguyện xin Chúa đến, Chúa đến ban bình an, cứu vớt ai lầm than khổ đau. Ôi Chúa Giê - Su! Con yêu Chúa biết bao! Con luôn mãi khát khao Chúa ngự vào lòng con.</vt:lpstr>
      <vt:lpstr>2. Lạy Chúa Giê - Su, con mong chờ Chúa đến, xin hãy đến khấng ban nguồn phúc lành. Con hứa luôn chân thành, đơn sơ và yêu mến. Để đón Chúa đến trong lòng con.</vt:lpstr>
      <vt:lpstr>3. Lạy Chúa Giê - Su, con mong chờ Chúa đến, xin hãy đến xóa tan ngàn nỗi ưu phiền. Xin hiến dâng tâm hồn, như nôi hèn sưởi ấm, khi Chúa đến giữa đêm lạnh căm.</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179</cp:revision>
  <dcterms:created xsi:type="dcterms:W3CDTF">2021-12-01T03:00:51Z</dcterms:created>
  <dcterms:modified xsi:type="dcterms:W3CDTF">2021-12-03T08:00:57Z</dcterms:modified>
</cp:coreProperties>
</file>