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LẠY TRỜI</a:t>
            </a:r>
            <a:b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Hải Nguyễn</a:t>
            </a:r>
            <a:endParaRPr lang="en-US" sz="1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Lạy Trời đổ sương xuống, trần thế mãi ngóng trông đón nguồn ơn cứu rỗi. Lạy Trời đổ mưa xuống, nhân thế mãi khát khao nước nguồn ơn cứu đời.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Như đời người nông phu trông nẩy mầm đơm bông, cây lúa trên nương đồng. Lòng đoàn con mong Chúa hạ thế cứu nhân gian thoát khỏi vòng tội lỗi.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Như lòng của quân canh, ngóng chờ vầng dương lên, tỏa ánh quang chói lọi. đời con bao năm tháng, lầm lũi đi trong đêm, mong về nguồn ánh sáng.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 Dương trần đầy chông gai, gót mềm bàn chân con, len bước giữa cuộc đời. Nguyện bàn tay Thiên Chúa thương dẫn lối con đi, hướng về nguồn chân lý.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4/ Giữa mịt mù đêm đen, con thuyền hồn lênh đênh, chẳng biết đâu bến bờ. Chờ đợi nguồn ánh sáng, tỏa chiếu ánh vinh quang, cho thuyền về tới bến.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186</Words>
  <Application>Microsoft Office PowerPoint</Application>
  <PresentationFormat>On-screen Show (16:9)</PresentationFormat>
  <Paragraphs>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LẠY TRỜI Hải Nguyễn</vt:lpstr>
      <vt:lpstr>ĐK: Lạy Trời đổ sương xuống, trần thế mãi ngóng trông đón nguồn ơn cứu rỗi. Lạy Trời đổ mưa xuống, nhân thế mãi khát khao nước nguồn ơn cứu đời.</vt:lpstr>
      <vt:lpstr>1/ Như đời người nông phu trông nẩy mầm đơm bông, cây lúa trên nương đồng. Lòng đoàn con mong Chúa hạ thế cứu nhân gian thoát khỏi vòng tội lỗi.</vt:lpstr>
      <vt:lpstr>2/ Như lòng của quân canh, ngóng chờ vầng dương lên, tỏa ánh quang chói lọi. đời con bao năm tháng, lầm lũi đi trong đêm, mong về nguồn ánh sáng.</vt:lpstr>
      <vt:lpstr>3/ Dương trần đầy chông gai, gót mềm bàn chân con, len bước giữa cuộc đời. Nguyện bàn tay Thiên Chúa thương dẫn lối con đi, hướng về nguồn chân lý.</vt:lpstr>
      <vt:lpstr>4/ Giữa mịt mù đêm đen, con thuyền hồn lênh đênh, chẳng biết đâu bến bờ. Chờ đợi nguồn ánh sáng, tỏa chiếu ánh vinh quang, cho thuyền về tới bến.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73</cp:revision>
  <dcterms:created xsi:type="dcterms:W3CDTF">2021-12-01T03:00:51Z</dcterms:created>
  <dcterms:modified xsi:type="dcterms:W3CDTF">2021-12-01T08:25:15Z</dcterms:modified>
</cp:coreProperties>
</file>