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256" r:id="rId3"/>
    <p:sldId id="263" r:id="rId4"/>
    <p:sldId id="258" r:id="rId5"/>
    <p:sldId id="257" r:id="rId6"/>
    <p:sldId id="267" r:id="rId7"/>
    <p:sldId id="260" r:id="rId8"/>
    <p:sldId id="265" r:id="rId9"/>
    <p:sldId id="268" r:id="rId10"/>
    <p:sldId id="269" r:id="rId11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34587" autoAdjust="0"/>
    <p:restoredTop sz="95976" autoAdjust="0"/>
  </p:normalViewPr>
  <p:slideViewPr>
    <p:cSldViewPr>
      <p:cViewPr>
        <p:scale>
          <a:sx n="125" d="100"/>
          <a:sy n="125" d="100"/>
        </p:scale>
        <p:origin x="-1224" y="-96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88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Cha Xin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Hãy </a:t>
            </a: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 bài ca hiệp nhất )</a:t>
            </a:r>
            <a: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54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Lm.Kim </a:t>
            </a:r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Long</a:t>
            </a:r>
            <a:endParaRPr lang="en-US" sz="3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Lạy Cha xin hãy cho mọi người hiệp nhất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nên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một,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như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 ở trong con và như con ở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Cha.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Xin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Cha cho mọi người nên một trong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chúng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ta,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hầu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 thế gian tin rằng Cha đã sai con.</a:t>
            </a:r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48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endParaRPr lang="vi-VN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3307</TotalTime>
  <Words>55</Words>
  <Application>Microsoft Office PowerPoint</Application>
  <PresentationFormat>On-screen Show (16:9)</PresentationFormat>
  <Paragraphs>6</Paragraphs>
  <Slides>10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Lạy Cha Xin Hãy Cho  ( bài ca hiệp nhất ) Lm.Kim Long</vt:lpstr>
      <vt:lpstr>Lạy Cha xin hãy cho mọi người hiệp nhất nên một, như Cha ở trong con và như con ở trong Cha. Xin Cha cho mọi người nên một trong chúng ta, hầu cho thế gian tin rằng Cha đã sai con.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1251</cp:revision>
  <dcterms:created xsi:type="dcterms:W3CDTF">2021-12-01T03:00:51Z</dcterms:created>
  <dcterms:modified xsi:type="dcterms:W3CDTF">2021-12-18T07:44:49Z</dcterms:modified>
</cp:coreProperties>
</file>