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Cha Xin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bài ca hiệp nhất )</a:t>
            </a:r>
            <a: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Lm.Kim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Cha xin hãy cho mọi người hiệp nhất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một,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 ở trong con và như con ở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Cha.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 cho mọi người nên một trong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ta,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hầu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thế gian tin rằng Cha đã sai con.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3307</TotalTime>
  <Words>55</Words>
  <Application>Microsoft Office PowerPoint</Application>
  <PresentationFormat>On-screen Show (16:9)</PresentationFormat>
  <Paragraphs>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Lạy Cha Xin Hãy Cho  ( bài ca hiệp nhất ) Lm.Kim Long</vt:lpstr>
      <vt:lpstr>Lạy Cha xin hãy cho mọi người hiệp nhất nên một, như Cha ở trong con và như con ở trong Cha. Xin Cha cho mọi người nên một trong chúng ta, hầu cho thế gian tin rằng Cha đã sai con.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1251</cp:revision>
  <dcterms:created xsi:type="dcterms:W3CDTF">2021-12-01T03:00:51Z</dcterms:created>
  <dcterms:modified xsi:type="dcterms:W3CDTF">2021-12-18T07:44:49Z</dcterms:modified>
</cp:coreProperties>
</file>