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LẤY GÌ ĐÁP ĐỀN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Như hương trầm lan bay trước Thánh nhan Cha từ nhân. Đôi tay con nhỏ bé biết dâng gì để mong đáp đền. Một tình yêu bao la đã đến cho trần gian. Cho cuộc đời con vui bước tới trao dâng từ đây.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Xin dâng lên tình yêu ươm trong bánh rượu tháng ngày. Cùng bao hy sinh trần gian mong ước đáp đền hồng 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Như ân tình chiều nao Máu Thánh chan hoà mọi nơi. Gội sạch mọi tội lỗi ban cho đời nguồn ơn cứu độ. Tặng mùa xuân yêu thương thắm thiết trong hồn ai. Xin một đời tin yêu vững bước theo chân Ngài thôi.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Xưa trên đồi Canvê nước mắt đau thương hoà chan. Mẹ lặng nhìn Con yêu dâng tâm hồn đồng công cứu đời. Nguyện Mẹ thương bên con thay con dâng tình yêu. Cho trọn đời trung kiên dẫu đắng cay còn triền miên.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2022</TotalTime>
  <Words>183</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LẤY GÌ ĐÁP ĐỀN</vt:lpstr>
      <vt:lpstr>1. Như hương trầm lan bay trước Thánh nhan Cha từ nhân. Đôi tay con nhỏ bé biết dâng gì để mong đáp đền. Một tình yêu bao la đã đến cho trần gian. Cho cuộc đời con vui bước tới trao dâng từ đây.</vt:lpstr>
      <vt:lpstr>ĐK. Xin dâng lên tình yêu ươm trong bánh rượu tháng ngày. Cùng bao hy sinh trần gian mong ước đáp đền hồng ân.</vt:lpstr>
      <vt:lpstr>2. Như ân tình chiều nao Máu Thánh chan hoà mọi nơi. Gội sạch mọi tội lỗi ban cho đời nguồn ơn cứu độ. Tặng mùa xuân yêu thương thắm thiết trong hồn ai. Xin một đời tin yêu vững bước theo chân Ngài thôi.</vt:lpstr>
      <vt:lpstr>3. Xưa trên đồi Canvê nước mắt đau thương hoà chan. Mẹ lặng nhìn Con yêu dâng tâm hồn đồng công cứu đời. Nguyện Mẹ thương bên con thay con dâng tình yêu. Cho trọn đời trung kiên dẫu đắng cay còn triền miên.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741</cp:revision>
  <dcterms:created xsi:type="dcterms:W3CDTF">2021-12-01T03:00:51Z</dcterms:created>
  <dcterms:modified xsi:type="dcterms:W3CDTF">2021-12-12T11:59:34Z</dcterms:modified>
</cp:coreProperties>
</file>