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LẤY GÌ </a:t>
            </a:r>
            <a:r>
              <a:rPr lang="vi-VN" sz="3600" b="1">
                <a:solidFill>
                  <a:schemeClr val="bg1"/>
                </a:solidFill>
                <a:latin typeface="Times New Roman" pitchFamily="18" charset="0"/>
                <a:cs typeface="Times New Roman" pitchFamily="18" charset="0"/>
              </a:rPr>
              <a:t>ĐỀN </a:t>
            </a:r>
            <a:r>
              <a:rPr lang="vi-VN" sz="3600" b="1" smtClean="0">
                <a:solidFill>
                  <a:schemeClr val="bg1"/>
                </a:solidFill>
                <a:latin typeface="Times New Roman" pitchFamily="18" charset="0"/>
                <a:cs typeface="Times New Roman" pitchFamily="18" charset="0"/>
              </a:rPr>
              <a:t>ĐÁP</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Tình Chúa yêu con dịu êm thật dịu êm (i-a) Tình Chúa biết bao ngọt ngào, Ngài thương con không bờ không bến. Tình yêu vững bền năm tháng Chúa ơi! Con đây biết lấy gì mà đáp đền, biết lấy gì mà đền đáp ân huệ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CODA. Lấy chi để con đáp đền, biết lấy chi để con đáp đền tình Chúa thương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Từng nhịp chân con qua muôn nơi là có Chúa bên con chẳng ngơi. Ngài vẫn đỡ nâng con ngày đêm cho bước đường đời con vững tin thêm. Có ơn Trời lòng con thư thái ra đi rao truyền chân lý khắp gần xa.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Dòng thời gian như con thoi đưa ngày đã xế đêm xuống hoàng hôn. Nhiều lúc thấy cô đơn niềm tin xin Chúa thương tình nâng đỡ con luôn. Để con được bền tâm vững chí ra đi rao truyền chân lý khắp trần </a:t>
            </a:r>
            <a:r>
              <a:rPr lang="vi-VN" b="1">
                <a:solidFill>
                  <a:schemeClr val="bg1"/>
                </a:solidFill>
                <a:latin typeface="Times New Roman" pitchFamily="18" charset="0"/>
                <a:cs typeface="Times New Roman" pitchFamily="18" charset="0"/>
              </a:rPr>
              <a:t>gian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Cuộc đời con luôn luôn xin vâng tìm ý Chúa trong bao khổ đau. Cùng với Chúa vai mang thập tự Chúa chính là đường dẫn dắt con đi. Suốt cuộc đời lòng con thao thức mong sao Tin Mừng cứu rỗi đến mọi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3355</TotalTime>
  <Words>237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LẤY GÌ ĐỀN ĐÁP  Giang Ân</vt:lpstr>
      <vt:lpstr>ĐK. Tình Chúa yêu con dịu êm thật dịu êm (i-a) Tình Chúa biết bao ngọt ngào, Ngài thương con không bờ không bến. Tình yêu vững bền năm tháng Chúa ơi! Con đây biết lấy gì mà đáp đền, biết lấy gì mà đền đáp ân huệ tình yêu.</vt:lpstr>
      <vt:lpstr>CODA. Lấy chi để con đáp đền, biết lấy chi để con đáp đền tình Chúa thương con.</vt:lpstr>
      <vt:lpstr>1. Từng nhịp chân con qua muôn nơi là có Chúa bên con chẳng ngơi. Ngài vẫn đỡ nâng con ngày đêm cho bước đường đời con vững tin thêm. Có ơn Trời lòng con thư thái ra đi rao truyền chân lý khắp gần xa.</vt:lpstr>
      <vt:lpstr>2. Dòng thời gian như con thoi đưa ngày đã xế đêm xuống hoàng hôn. Nhiều lúc thấy cô đơn niềm tin xin Chúa thương tình nâng đỡ con luôn. Để con được bền tâm vững chí ra đi rao truyền chân lý khắp trần gian.</vt:lpstr>
      <vt:lpstr>3. Cuộc đời con luôn luôn xin vâng tìm ý Chúa trong bao khổ đau. Cùng với Chúa vai mang thập tự Chúa chính là đường dẫn dắt con đi. Suốt cuộc đời lòng con thao thức mong sao Tin Mừng cứu rỗi đến mọi nơi.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1220</cp:revision>
  <dcterms:created xsi:type="dcterms:W3CDTF">2021-12-01T03:00:51Z</dcterms:created>
  <dcterms:modified xsi:type="dcterms:W3CDTF">2021-12-23T12:19:27Z</dcterms:modified>
</cp:coreProperties>
</file>