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LẤY GÌ ĐỂ DÂNG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Huỳnh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Con chẳng biết lấy gì, lấy gì mà dâng lên Chúa. Con chỉ có con tim chân thành nguyện dâng tiến Ngài.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Rượu thơm thắm nồng từ nho chín muôn trái kết tinh. Một lòng dâng lên cùng tấm bánh trắng tinh đẹp xinh.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Buồn vui giữa đời dầm mưa nắng trong kiếp nhân sinh. Lòng thành dâng lên làm của lễ trước ngai cực linh.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Quyện theo khói trầm hòa khúc hát dâng Chúa uy linh. Ngài nhận cho con lòng yêu mến thiết tha cậy tin.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112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LẤY GÌ ĐỂ DÂNG Đinh Công Huỳnh</vt:lpstr>
      <vt:lpstr>ĐK: Con chẳng biết lấy gì, lấy gì mà dâng lên Chúa. Con chỉ có con tim chân thành nguyện dâng tiến Ngài.</vt:lpstr>
      <vt:lpstr>1. Rượu thơm thắm nồng từ nho chín muôn trái kết tinh. Một lòng dâng lên cùng tấm bánh trắng tinh đẹp xinh.</vt:lpstr>
      <vt:lpstr>2. Buồn vui giữa đời dầm mưa nắng trong kiếp nhân sinh. Lòng thành dâng lên làm của lễ trước ngai cực linh.</vt:lpstr>
      <vt:lpstr>3. Quyện theo khói trầm hòa khúc hát dâng Chúa uy linh. Ngài nhận cho con lòng yêu mến thiết tha cậy tin.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692</cp:revision>
  <dcterms:created xsi:type="dcterms:W3CDTF">2021-12-01T03:00:51Z</dcterms:created>
  <dcterms:modified xsi:type="dcterms:W3CDTF">2021-12-12T07:20:25Z</dcterms:modified>
</cp:coreProperties>
</file>