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LẮNG </a:t>
            </a:r>
            <a:r>
              <a:rPr lang="vi-VN" sz="3600" b="1" smtClean="0">
                <a:solidFill>
                  <a:schemeClr val="bg1"/>
                </a:solidFill>
                <a:latin typeface="Times New Roman" pitchFamily="18" charset="0"/>
                <a:cs typeface="Times New Roman" pitchFamily="18" charset="0"/>
              </a:rPr>
              <a:t>NGHE</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Viết </a:t>
            </a:r>
            <a:r>
              <a:rPr lang="vi-VN" sz="3600" b="1">
                <a:solidFill>
                  <a:schemeClr val="bg1"/>
                </a:solidFill>
                <a:latin typeface="Times New Roman" pitchFamily="18" charset="0"/>
                <a:cs typeface="Times New Roman" pitchFamily="18" charset="0"/>
              </a:rPr>
              <a:t>Chung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Hãy lắng nghe những lời hằng sống, Chúa nói với ta qua mỗi câu Tin Mừng. Hãy lắng nghe biết bao lời yêu thương, Chúa nói với ta qua mỗi sự việc chung quanh.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Hãy lắng nghe và biết lắng nghe, hãy lắng nghe và biết sớt chia. Lời Ngài tha thiết ân cần, nồng nàn nuôi dưỡng tâm hồn để ta mang đi thực thi chân lý trên mỗi ngỏ lòng anh em.</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Hãy lắng nghe những gì tình ý, thắm thiết biết bao trên mắt môi xuân thì. Hãy lắng nghe giữa môi cười ngây thơ. Biết sống biết vui thân ái thật thà đơn sơ.</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Hãy lắng nghe những điều kỳ bí, diễn tiến đó đây hay đến cho mỗi người. Hãy lắng nghe biết bao là cơ ngơi. Nhớ sớt nhớ chia cho khắp mọi người cùng vui.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Hãy lắng nghe số phận nhỏ bé, có chốn có quê ta biết nơi quay về. Hãy lắng nghe Chúa kêu gọi trong ta. Vững chí bước đi hăng hái tìm về quê Cha.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3720</TotalTime>
  <Words>212</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LẮNG NGHE  Viết Chung</vt:lpstr>
      <vt:lpstr>1. Hãy lắng nghe những lời hằng sống, Chúa nói với ta qua mỗi câu Tin Mừng. Hãy lắng nghe biết bao lời yêu thương, Chúa nói với ta qua mỗi sự việc chung quanh.</vt:lpstr>
      <vt:lpstr>ĐK. Hãy lắng nghe và biết lắng nghe, hãy lắng nghe và biết sớt chia. Lời Ngài tha thiết ân cần, nồng nàn nuôi dưỡng tâm hồn để ta mang đi thực thi chân lý trên mỗi ngỏ lòng anh em.</vt:lpstr>
      <vt:lpstr>2. Hãy lắng nghe những gì tình ý, thắm thiết biết bao trên mắt môi xuân thì. Hãy lắng nghe giữa môi cười ngây thơ. Biết sống biết vui thân ái thật thà đơn sơ.</vt:lpstr>
      <vt:lpstr>3. Hãy lắng nghe những điều kỳ bí, diễn tiến đó đây hay đến cho mỗi người. Hãy lắng nghe biết bao là cơ ngơi. Nhớ sớt nhớ chia cho khắp mọi người cùng vui.</vt:lpstr>
      <vt:lpstr>4. Hãy lắng nghe số phận nhỏ bé, có chốn có quê ta biết nơi quay về. Hãy lắng nghe Chúa kêu gọi trong ta. Vững chí bước đi hăng hái tìm về quê Cha.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1353</cp:revision>
  <dcterms:created xsi:type="dcterms:W3CDTF">2021-12-01T03:00:51Z</dcterms:created>
  <dcterms:modified xsi:type="dcterms:W3CDTF">2021-12-28T09:08:24Z</dcterms:modified>
</cp:coreProperties>
</file>