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63" r:id="rId5"/>
    <p:sldId id="257" r:id="rId6"/>
    <p:sldId id="265" r:id="rId7"/>
    <p:sldId id="267" r:id="rId8"/>
    <p:sldId id="260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LẮNG TIẾNG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Phạm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Đức Huyến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A a à ơi! Câu hát nào Mẹ ru con êm êm. (A a ơi) Câu hát nào dành cho con đêm đêm (thầm vang bên nôi). Ôi tiếng ru êm đềm, tiếng ru ngọt ngào là bầu sữa của trẻ thơ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a a a ơi) Bao tháng ngày Mẹ thương cho quê hương. (A a ơi)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 hát nào vẳng xa đưa trong sương (vẳng đưa trong sương). Ôi suối trong diệu huyền suối trong ngọt ngào là vầng sáng trong đêm dài.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Mẹ cho con máu xương làn hơi làm người Việt Nam. Mẹ nuôi con lớn lên buồn đau ngay trong nụ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CODA: A a ơi.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A a à ơi! Câu hát nào Mẹ ru con bên nôi. (A a ơi) Thầm nhắc lại chuyện trăm con xa xôi (chuyện con xa xôi). Ngây ngất ươm trăng thề bớt đi đau buồn chờ mùa lúa vàng trổ bông. (A a a a ơi) Ta đứng nhìn buồm căng nghiêng trên sông.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a ơi) Câu ru hời thoảng bay theo chuông ngân (thoảng theo chuông ngân). Tô thắm đôi môi hồng thắm hương xuân nồng nhạc tình lắng trôi theo dòng.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A a à ơi! Câu hát nào Mẹ ru con đêm nay. (A a ơi) Lòng đất này vùi chôn bao mơ say (vùi bao mơ say). Ta đứng lên kiêu hùng hát vang vang trời chờ ngày nối nhịp cầu xưa. (A a a a ơi) Ta đứng nhìn đỉnh non cao thâm u.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a ơi) Đưa gió về cùng nhân gian êm ru (cùng ta êm ru). Tô thắm đôi môi hồng thắm hương xuân nồng nhạc tình lắng trôi theo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3429</TotalTime>
  <Words>341</Words>
  <Application>Microsoft Office PowerPoint</Application>
  <PresentationFormat>On-screen Show (16:9)</PresentationFormat>
  <Paragraphs>12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LẮNG TIẾNG RU ĐÊM  Phạm Đức Huyến</vt:lpstr>
      <vt:lpstr>1. A a à ơi! Câu hát nào Mẹ ru con êm êm. (A a ơi) Câu hát nào dành cho con đêm đêm (thầm vang bên nôi). Ôi tiếng ru êm đềm, tiếng ru ngọt ngào là bầu sữa của trẻ thơ. (A a a a ơi) Bao tháng ngày Mẹ thương cho quê hương. (A a ơi)</vt:lpstr>
      <vt:lpstr>Câu hát nào vẳng xa đưa trong sương (vẳng đưa trong sương). Ôi suối trong diệu huyền suối trong ngọt ngào là vầng sáng trong đêm dài.</vt:lpstr>
      <vt:lpstr>ĐK. Mẹ cho con máu xương làn hơi làm người Việt Nam. Mẹ nuôi con lớn lên buồn đau ngay trong nụ cười. CODA: A a ơi.</vt:lpstr>
      <vt:lpstr>2. A a à ơi! Câu hát nào Mẹ ru con bên nôi. (A a ơi) Thầm nhắc lại chuyện trăm con xa xôi (chuyện con xa xôi). Ngây ngất ươm trăng thề bớt đi đau buồn chờ mùa lúa vàng trổ bông. (A a a a ơi) Ta đứng nhìn buồm căng nghiêng trên sông.</vt:lpstr>
      <vt:lpstr>(A a ơi) Câu ru hời thoảng bay theo chuông ngân (thoảng theo chuông ngân). Tô thắm đôi môi hồng thắm hương xuân nồng nhạc tình lắng trôi theo dòng.</vt:lpstr>
      <vt:lpstr>3. A a à ơi! Câu hát nào Mẹ ru con đêm nay. (A a ơi) Lòng đất này vùi chôn bao mơ say (vùi bao mơ say). Ta đứng lên kiêu hùng hát vang vang trời chờ ngày nối nhịp cầu xưa. (A a a a ơi) Ta đứng nhìn đỉnh non cao thâm u.</vt:lpstr>
      <vt:lpstr>(A a ơi) Đưa gió về cùng nhân gian êm ru (cùng ta êm ru). Tô thắm đôi môi hồng thắm hương xuân nồng nhạc tình lắng trôi theo dòng.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1306</cp:revision>
  <dcterms:created xsi:type="dcterms:W3CDTF">2021-12-01T03:00:51Z</dcterms:created>
  <dcterms:modified xsi:type="dcterms:W3CDTF">2021-12-18T23:24:56Z</dcterms:modified>
</cp:coreProperties>
</file>