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LỄ DÂNG 3</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Dương Quang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Xin chắp đôi bàn tay dâng Ngài ly rượu nồng thắm. Xin đoái thương nhận cho như là trọn vẹn nghĩa tình. Xin tiến dâng về Cha lao nhọc trong chiếc bánh thơm. Chúa ơi hãy nhận con đây tiến dâng lên Ngài.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Bánh rượu nồng tiến dâng hôm nay cho một đời trong cơn mê say, con dâng lên Ngài mặc dù không xứng. Nhưng Chúa ơi nhận cho. Đời con đây (đây) tấm linh hồn cả tương lai và dọc dĩ vãng tiến dâng Ngài, xin đoái thương nhận lời.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Bao ước mơ ngày mai ươm nồng xây đời hạnh phúc, con tiến dâng về Cha xin được lời kinh chúc lành. Trên lối đi ngày mai giăng đầy muôn nỗi đắng cay. Xin thương dắt dìu cho con bước đi an bình.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1656</TotalTime>
  <Words>162</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DÂNG 3 Lm. Dương Quang</vt:lpstr>
      <vt:lpstr>1. Xin chắp đôi bàn tay dâng Ngài ly rượu nồng thắm. Xin đoái thương nhận cho như là trọn vẹn nghĩa tình. Xin tiến dâng về Cha lao nhọc trong chiếc bánh thơm. Chúa ơi hãy nhận con đây tiến dâng lên Ngài. </vt:lpstr>
      <vt:lpstr>ĐK. Bánh rượu nồng tiến dâng hôm nay cho một đời trong cơn mê say, con dâng lên Ngài mặc dù không xứng. Nhưng Chúa ơi nhận cho. Đời con đây (đây) tấm linh hồn cả tương lai và dọc dĩ vãng tiến dâng Ngài, xin đoái thương nhận lời. </vt:lpstr>
      <vt:lpstr>2. Bao ước mơ ngày mai ươm nồng xây đời hạnh phúc, con tiến dâng về Cha xin được lời kinh chúc lành. Trên lối đi ngày mai giăng đầy muôn nỗi đắng cay. Xin thương dắt dìu cho con bước đi an bình.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565</cp:revision>
  <dcterms:created xsi:type="dcterms:W3CDTF">2021-12-01T03:00:51Z</dcterms:created>
  <dcterms:modified xsi:type="dcterms:W3CDTF">2021-12-11T02:55:57Z</dcterms:modified>
</cp:coreProperties>
</file>